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035FB-5E84-46B7-92C6-269704EE9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2319-0D0A-4659-ADC4-0FAE55E67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EC365-96D3-4C5C-B7D7-010930638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0C2FE-E823-4C64-8207-93320212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41165-4C55-41CE-850D-E752FAE7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1FC7E-992B-4498-89C1-B00E322A4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B0FD5-80BC-4AC7-BA86-F162ABD20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60D58-68F0-4EAA-B33A-F5C9EDFCB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35372-466A-4EC1-BE86-184F4CDB5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FAECB-A7E5-4A06-8AA1-89EFDB673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CCB39-D8F2-4E14-A02D-BD52AC02E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111041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医疗器械仓库应急处置预案制定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应急处置预案制定流程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应急处置预案内容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应急处置预案实施与保障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医疗器械是医疗救治工作的重要物资，关系到患者的生命安全和身体健康。制定应急处置预案旨在确保医疗器械在突发事件中能够迅速、有效地得到处置，最大限度地保障医疗器械的安全和完整。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突发事件如自然灾害、事故灾难、公共卫生事件等可能对医疗器械仓库造成严重影响，甚至危及医疗器械的安全。制定应急处置预案有助于在突发事件发生时，迅速启动应急响应机制，降低损失和影响。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保障医疗器械安全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通过制定和实施应急处置预案，可以加强医疗器械仓库管理人员和操作人员的应急意识和应对能力，确保在突发事件发生时能够迅速、准确地采取措施，保障医疗器械的安全。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制定和实施应急处置预案是医疗器械仓库管理的重要组成部分，可以提升仓库管理的规范化和专业化水平，提高医疗器械的安全保障能力。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增强社会信任度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医疗器械的安全关系到患者的生命安全和身体健康，制定和实施应急处置预案可以增强公众对医疗器械仓库的信任度，提高医疗机构的声誉和形象。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减少损失和影响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应急处置预案的制定和实施有助于在突发事件发生时，迅速启动应急响应机制，及时采取措施防止事态扩大，减少人员伤亡和财产损失。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医疗器械仓库占地面积较大，通常分为多个区域，包括存储区、拣货区、待发区、退货区等。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仓库面积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仓库内部布局需根据医疗器械的特性进行合理规划，确保存储安全、运输便捷。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仓库规模与布局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医疗器械种类繁多，包括手术器械、诊断试剂、医用耗材等。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种类多样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法规要求严格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医疗器械具有高度的专业性，不同器械的存储、运输条件各异。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医疗器械的存储和管理需严格遵守国家相关法规和标准。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当前医疗器械仓库管理已逐步实现信息化，但仍存在一些问题，如信息化程度不够高、管理流程不够规范等。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包括库存不准确、货物损坏、安全隐患等，这些问题可能影响到医疗器械的质量和患者的安全。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仓库管理现状及问题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应急处置预案制定流程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全面分析医疗器械仓库可能面临的自然灾害、事故灾难、公共卫生事件和社会安全事件等风险。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根据风险发生的可能性和影响程度，对识别出的风险进行等级评估。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针对高风险环节和关键领域，明确重点防范对象和应对措施。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确定重点防范对象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357" b="133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预案制定原则与方法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遵循科学性、实用性、可操作性和持续改进的原则，确保预案的针对性和有效性。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采用情景构建、案例分析、专家咨询等方法，结合医疗器械仓库实际情况，制定应急处置预案。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明确应急组织体系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设立应急指挥部，明确各成员职责，建立高效的应急组织体系。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https://d.book118.com/188111104117006040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2024-09-19T07:52:02.269</cp:lastPrinted>
  <dcterms:created xsi:type="dcterms:W3CDTF">2024-09-18T23:52:02Z</dcterms:created>
  <dcterms:modified xsi:type="dcterms:W3CDTF">2024-09-18T23:52:04Z</dcterms:modified>
</cp:coreProperties>
</file>