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CB308C-9E5B-4FB4-9E6F-1BB16120A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CCD995-F118-4A79-94CB-AC54763688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C9DB3E-145B-4749-96D4-04CB5C5C5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729B11-A815-47D1-8700-E860CCDEF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16965D-D08F-46CA-8BC4-B908AD0EF8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BC1BCF-44B3-4588-BFD9-1932FA3E28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CBBB6D-D44E-4F1E-AA29-76D1D881F1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ABB63A-9438-4B32-B3F3-E1D6CC09DE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577E23-E744-403C-8549-A51C9A566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608D2-6E45-40CE-897C-A3BE1F88D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B2DB1-BDC9-4EAF-94B8-86B5D953C7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1203400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工程造价面试职业规划问题</a:t>
            </a:r>
            <a:endParaRPr lang="en-US" sz="1100"/>
          </a:p>
        </p:txBody>
      </p:sp>
      <p:sp>
        <p:nvSpPr>
          <p:cNvPr id="3" name="AutoShape 3"/>
          <p:cNvSpPr/>
          <p:nvPr/>
        </p:nvSpPr>
        <p:spPr>
          <a:xfrm>
            <a:off x="2739291" y="3540703"/>
            <a:ext cx="340143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汇报人：&lt;XXX&gt;</a:t>
            </a:r>
            <a:endParaRPr lang="en-US" sz="1100"/>
          </a:p>
        </p:txBody>
      </p:sp>
      <p:sp>
        <p:nvSpPr>
          <p:cNvPr id="4" name="AutoShape 4"/>
          <p:cNvSpPr/>
          <p:nvPr/>
        </p:nvSpPr>
        <p:spPr>
          <a:xfrm>
            <a:off x="6140725" y="3540703"/>
            <a:ext cx="331198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2024-01-12</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面试准备</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工程造价基础知识</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面试技巧</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职业规划与发展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面试准备</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了解公司的发展历程、业务范围和企业文化，有助于面试者更好地理解公司需求和价值观。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面试前，可以通过查阅公司官网、新闻报道、行业报告等途径，了解公司的基本情况、发展历程、业务范围和企业文化等信息。这样可以帮助面试者更好地理解公司的需求和价值观，从而更好地展示自己的能力和经验。</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了解公司背景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深入了解职位的职责、要求和职业发展方向，有助于面试者更有针对性地准备和展示自己的能力和经验。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在面试前，认真阅读招聘广告和职位描述，深入了解职位的职责、要求和职业发展方向。这样可以帮助面试者更有针对性地准备和展示自己的能力和经验，提高与职位的匹配度。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了解职位要求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准备一个简洁、流畅的自我介绍，包括个人基本信息、工作经验、技能特长和职业目标等，有助于给面试官留下良好的第一印象。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面试前，准备一个简洁、流畅的自我介绍，包括个人基本信息、工作经验、技能特长和职业目标等。自我介绍应该简洁明了，突出重点，让面试官能够快速了解面试者的基本情况和职业规划。同时，自我介绍还需要流畅自然，避免出现停顿、重复或结巴等现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准备自我介绍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准备常见面试问题</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提前准备一些常见的面试问题，并思考答案，有助于提高面试者的自信心和应对能力。</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面试前，可以提前准备一些常见的面试问题，并思考答案。这些问题可以包括个人经历、职业规划、团队协作、解决问题能力等方面的内容。通过提前准备，可以提高面试者的自信心和应对能力，更好地展示自己的能力和经验。同时，在面试中遇到未准备的问题时，也可以从容应对，灵活变通。</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工程造价基础知识</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总结词：核心概念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详细描述：工程造价是指在工程建设过程中，根据不同阶段和不同范围，对预期的或实际的固定资产再生产、流动资产再生产和无形资产再生产进行全面的经济评价，并按照特定的要求进行预测、计划、组织、控制和调节等活动。</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工程造价的定义与意义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总结词：关键要素</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详细描述：工程造价的构成要素主要包括人工费、材料费、机械费、间接费和其他直接费等。这些费用在不同工程阶段和不同工程范围内会有所差异，但都是构成工程造价的重要部分。</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工程造价的构成要素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总结词：计算方式</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详细描述：工程造价的计价方法主要包括定额计价法和工程量清单计价法。定额计价法是根据国家或地方颁布的定额进行计算，而工程量清单计价法则是根据招标文件中提供的工程量清单进行计算。</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工程造价的计价方法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https://d.book118.com/188112034002006035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2024-09-13T15:45:41.863</cp:lastPrinted>
  <dcterms:created xsi:type="dcterms:W3CDTF">2024-09-13T07:45:41Z</dcterms:created>
  <dcterms:modified xsi:type="dcterms:W3CDTF">2024-09-13T07:45:43Z</dcterms:modified>
</cp:coreProperties>
</file>