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063D0-8E75-4BEA-9922-37D7DFA76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5DA08-B302-4B7D-A6AE-5471584E8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9DFE-11D2-4E01-9513-157884A24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7173F-944C-49CF-A5B6-0D0562CD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4BEF3-E166-463A-BF12-DD67414C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585B5-2E1B-4AE8-AED0-C13C2C01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8392F-8997-4A5B-B014-F29805A8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AB606-8203-4173-B723-F7F2259A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32A43-C9D1-47F1-9118-1ED63ED6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9E699-13E9-48EE-8C83-C10081C9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71596-49DA-46BE-BD1E-FAB08AB10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2134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咯血引流护理PPT\n## 1.咯血的基本概念与病因\n### 1.1咯血的定义与分类\n### 1.2咯血的常见病因及发病机制\n### 1.3咯血的相关检查与诊断方法\n## 2.咯血引流护理的重要性\n### 2.1咯血引流护理在治疗中的作用\n### 2.2咯血引流护理对患者生活质量的影响\n### 2.3咯血引流护理与患者预后的关系\n## 3.咯血引流护理的操作方法与技巧\n### 3.1咯血引流管的种类与选择\n### 3.2咯血引流护理的操作步骤与注意事项\n### 3.3咯血引流护理的技巧与经验分享\n## 4.咯血引流护理的观察与评估\n### 4.1咯血引流护理的观察指标与监测方法\n### 4.2咯血引流护理的效果评估与反馈\n### 4.3咯血引流护理中并发症的预防与处理\n## 5.咯血引流护理的健康教育与心理支持\n### 5.1咯血引流护理的健康教育内容与方法\n### 5.2咯血患者的心理特点与需求\n### 5.3咯血引流护理中的心理支持与干预措施\n## 6.咯血引流护理的团队合作与管理\n### 6.1咯血引流护理的团队成员与职责\n### 6.2咯血引流护理的沟通与协作\n### 6.3咯血引流护理的质量监控与持续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咯血引流护理PPT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咯血的基本概念与病因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咯血定义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喉及喉以下呼吸道出血经口腔排出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排除口腔、鼻咽、牙龈等部位出血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咯血分类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大量咯血：24小时内咯血量超过500毫升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中量咯血：24小时内咯血量100-500毫升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小量咯血：24小时内咯血量小于100毫升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支气管扩张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支气管壁结构破坏，弹性减弱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感染、炎症、免疫因素引起支气管扩张</a:t>
                </a:r>
                <a:endParaRPr/>
              </a:p>
            </p:txBody>
          </p:sp>
          <p:pic>
            <p:nvPicPr>
              <p:cNvPr id="23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肺部感染结核杆菌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肺血管破裂，咯血发生</a:t>
                </a:r>
                <a:endParaRPr/>
              </a:p>
            </p:txBody>
          </p:sp>
          <p:pic>
            <p:nvPicPr>
              <p:cNvPr id="24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肺部肿瘤侵犯血管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血管破裂，引起咯血</a:t>
                </a:r>
                <a:endParaRPr/>
              </a:p>
            </p:txBody>
          </p:sp>
          <p:pic>
            <p:nvPicPr>
              <p:cNvPr id="24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肺栓塞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肺动脉或其分支血栓形成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血管破裂，引起咯血</a:t>
                </a:r>
                <a:endParaRPr/>
              </a:p>
            </p:txBody>
          </p:sp>
          <p:pic>
            <p:nvPicPr>
              <p:cNvPr id="25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咯血的常见病因及发病机制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CT、MRI、X光等检查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了解肺部病变，辅助诊断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支气管镜检查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直接观察支气管黏膜病变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取活检，明确诊断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血常规、凝血功能、肝肾功能等检查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了解患者全身状况，指导治疗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咯血的相关检查与诊断方法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咯血引流护理的重要性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减轻肺部压力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引流出血，减轻肺部充血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改善肺功能，促进恢复</a:t>
                </a:r>
                <a:endParaRPr/>
              </a:p>
            </p:txBody>
          </p:sp>
          <p:sp>
            <p:nvSpPr>
              <p:cNvPr id="2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预防窒息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及时引流，防止血块堵塞气道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降低窒息风险，保障患者安全</a:t>
                </a:r>
                <a:endParaRPr/>
              </a:p>
            </p:txBody>
          </p:sp>
          <p:sp>
            <p:nvSpPr>
              <p:cNvPr id="2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配合药物治疗，提高止血效果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减少复发，提高治愈率</a:t>
                </a:r>
                <a:endParaRPr/>
              </a:p>
            </p:txBody>
          </p:sp>
          <p:sp>
            <p:nvSpPr>
              <p:cNvPr id="2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咯血引流护理在治疗中的作用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提供心理支持，减轻焦虑、恐惧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提高患者信心，积极配合治疗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规范的引流护理，降低感染、窒息等并发症风险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提高患者生活质量，延长生存期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提高患者自理能力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教会患者正确的引流方法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提高患者自我管理能力，降低再出血风险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护理质量影响预后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规范、及时的引流护理，提高治愈率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降低复发、并发症风险，改善预后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患者配合程度影响预后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患者积极配合护理，提高治疗效果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加强患者教育，提高患者自我管理能力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咯血引流护理与患者预后的关系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咯血引流护理的操作方法与技巧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引流管种类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硬质引流管：适用于大量咯血患者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软质引流管：适用于中、小量咯血患者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根据患者病情、出血量选择合适的引流管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考虑患者舒适度，选择合适的材质、硬度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咯血引流管的种类与选择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咯血引流护理的操作步骤与注意事项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评估患者病情，选择合适的引流管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消毒、麻醉后，插入引流管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调整引流管位置，保持有效引流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观察引流情况，记录引流液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注意引流管固定，防止脱落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密切观察患者病情，及时调整引流方案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咯血引流护理的技巧与经验分享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合适的引流位置：根据患者病情选择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适当的负压吸引：保持引流管通畅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定时观察、记录：及时调整治疗方案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经验分享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护理团队协作，提高引流效果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与患者沟通，提高患者依从性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https://d.book118.com/188112134075006036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咯血引流护理PPT</vt:lpstr>
      <vt:lpstr>咯血的基本概念与病因</vt:lpstr>
      <vt:lpstr>PowerPoint Presentation</vt:lpstr>
      <vt:lpstr>PowerPoint Presentation</vt:lpstr>
      <vt:lpstr>PowerPoint Presentation</vt:lpstr>
      <vt:lpstr>咯血引流护理的重要性</vt:lpstr>
      <vt:lpstr>PowerPoint Presentation</vt:lpstr>
      <vt:lpstr>PowerPoint Presentation</vt:lpstr>
      <vt:lpstr>PowerPoint Presentation</vt:lpstr>
      <vt:lpstr>咯血引流护理的操作方法与技巧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2024-09-15T23:59:51.606</cp:lastPrinted>
  <dcterms:created xsi:type="dcterms:W3CDTF">2024-09-15T15:59:51Z</dcterms:created>
  <dcterms:modified xsi:type="dcterms:W3CDTF">2024-09-15T15:59:53Z</dcterms:modified>
</cp:coreProperties>
</file>