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1C137-B89A-4F5F-9D83-0B52333E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55A64-6883-4539-A80C-5AE8468D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1AF89-736D-4AF3-9B8E-DBC5F4E0C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0F95B-BBA5-4503-B3CE-52EACEC3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2907B-729B-4320-9FF5-A0F2361F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55E17-D057-4270-B177-E1A13DC4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AC670-549A-432E-B345-90C1715F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FB3C6-DC56-4197-AF5A-EFA97199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A3776-B74D-4299-B03A-D52155F4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F799E-2DFF-4016-A190-FB6557ED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1289D-0842-4E90-9479-C73673623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7033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转变经济发展方式：实现可持续发展\n## 1.经济发展方式转变的背景与意义\n### 1.1当前经济发展方式的困境与挑战\n### 1.2经济发展方式转变的战略意义\n### 1.3经济发展方式转变的实现路径\n## 2.创新驱动发展战略与转变经济发展方式\n### 2.1创新驱动发展战略的内涵与要求\n### 2.2创新驱动发展战略在转变经济发展方式中的作用\n### 2.3实施创新驱动发展战略的举措与政策建议\n## 3.产业结构优化与转变经济发展方式\n### 3.1产业结构优化对转变经济发展方式的重要性\n### 3.2产业结构调整的方向与重点\n### 3.3推进产业结构优化的政策与措施\n## 4.绿色发展理念与转变经济发展方式\n### 4.1绿色发展理念的内涵与实践意义\n### 4.2绿色发展理念在转变经济发展方式中的作用\n### 4.3推进绿色发展理念的政策与措施\n## 5.对外开放与转变经济发展方式\n### 5.1对外开放对转变经济发展方式的影响与作用\n### 5.2提高对外开放水平与质量的政策与措施\n### 5.3加强国际经济合作与竞争的策略\n## 6.人才培养与转变经济发展方式\n### 6.1人才培养对转变经济发展方式的重要性\n### 6.2人才培养与经济发展的协同机制\n### 6.3加强人才培养与引进的政策与措施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900"/>
              <a:t>转变经济发展方式：实现可持续发展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经济发展方式转变的背景与意义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经济增长过度依赖资源消耗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面临资源枯竭的压力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生态环境问题日益严重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产业结构不合理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服务业比重偏低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高附加值产业发展不足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科技创新能力不足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研发投入不足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成果转化率低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当前经济发展方式的困境与挑战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实现经济可持续发展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发展现代服务业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培养高附加值产业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促进经济结构优化升级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加强科技创新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提高产品质量与品牌影响力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提高国际竞争力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经济发展方式转变的战略意义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促进科技成果转化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实施创新驱动发展战略</a:t>
                </a:r>
                <a:endParaRPr/>
              </a:p>
            </p:txBody>
          </p:sp>
        </p:grpSp>
        <p:grpSp>
          <p:nvGrpSpPr>
            <p:cNvPr id="2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发展现代服务业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培养高附加值产业</a:t>
                </a:r>
                <a:endParaRPr/>
              </a:p>
            </p:txBody>
          </p:sp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优化产业结构</a:t>
                </a:r>
                <a:endParaRPr/>
              </a:p>
            </p:txBody>
          </p:sp>
        </p:grpSp>
        <p:grpSp>
          <p:nvGrpSpPr>
            <p:cNvPr id="2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推行绿色发展理念</a:t>
                </a:r>
                <a:endParaRPr/>
              </a:p>
            </p:txBody>
          </p:sp>
        </p:grpSp>
      </p:grpSp>
      <p:pic>
        <p:nvPicPr>
          <p:cNvPr id="2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经济发展方式转变的实现路径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创新驱动发展战略与转变经济发展方式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促进科技成果转化</a:t>
                </a:r>
                <a:endParaRPr/>
              </a:p>
            </p:txBody>
          </p:sp>
          <p:sp>
            <p:nvSpPr>
              <p:cNvPr id="28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以科技创新为核心</a:t>
                </a:r>
                <a:endParaRPr/>
              </a:p>
            </p:txBody>
          </p:sp>
        </p:grpSp>
        <p:grpSp>
          <p:nvGrpSpPr>
            <p:cNvPr id="28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以产业发展为动力</a:t>
                </a:r>
                <a:endParaRPr/>
              </a:p>
            </p:txBody>
          </p:sp>
          <p:sp>
            <p:nvSpPr>
              <p:cNvPr id="2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发展高附加值产业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优化产业结构</a:t>
                </a:r>
                <a:endParaRPr/>
              </a:p>
            </p:txBody>
          </p:sp>
        </p:grpSp>
        <p:grpSp>
          <p:nvGrpSpPr>
            <p:cNvPr id="29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以人才培养为支撑</a:t>
                </a:r>
                <a:endParaRPr/>
              </a:p>
            </p:txBody>
          </p:sp>
          <p:sp>
            <p:nvSpPr>
              <p:cNvPr id="29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提高人才素质</a:t>
                </a:r>
                <a:endParaRPr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创新驱动发展战略的内涵与要求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提高资源利用效率</a:t>
                </a:r>
                <a:endParaRPr/>
              </a:p>
            </p:txBody>
          </p:sp>
          <p:sp>
            <p:nvSpPr>
              <p:cNvPr id="3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提高资源循环利用率</a:t>
                </a:r>
                <a:endParaRPr/>
              </a:p>
            </p:txBody>
          </p:sp>
        </p:grpSp>
        <p:grpSp>
          <p:nvGrpSpPr>
            <p:cNvPr id="3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促进经济结构优化升级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发展现代服务业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培养高附加值产业</a:t>
                </a:r>
                <a:endParaRPr/>
              </a:p>
            </p:txBody>
          </p:sp>
        </p:grpSp>
        <p:grpSp>
          <p:nvGrpSpPr>
            <p:cNvPr id="3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提高国际竞争力</a:t>
                </a:r>
                <a:endParaRPr/>
              </a:p>
            </p:txBody>
          </p:sp>
          <p:sp>
            <p:nvSpPr>
              <p:cNvPr id="3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加强科技创新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提高产品质量与品牌影响力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创新驱动发展战略在转变经济发展方式中的作用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加大研发投入</a:t>
                </a:r>
                <a:endParaRPr/>
              </a:p>
            </p:txBody>
          </p:sp>
          <p:sp>
            <p:nvSpPr>
              <p:cNvPr id="3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鼓励企业加大研发投入</a:t>
                </a:r>
                <a:endParaRPr/>
              </a:p>
            </p:txBody>
          </p:sp>
        </p:grpSp>
        <p:grpSp>
          <p:nvGrpSpPr>
            <p:cNvPr id="3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促进科技成果转化</a:t>
                </a:r>
                <a:endParaRPr/>
              </a:p>
            </p:txBody>
          </p:sp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建立科技成果转化机制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加强产学研合作</a:t>
                </a:r>
                <a:endParaRPr/>
              </a:p>
            </p:txBody>
          </p:sp>
        </p:grpSp>
        <p:grpSp>
          <p:nvGrpSpPr>
            <p:cNvPr id="3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培养创新型人才</a:t>
                </a:r>
                <a:endParaRPr/>
              </a:p>
            </p:txBody>
          </p:sp>
          <p:sp>
            <p:nvSpPr>
              <p:cNvPr id="3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改革人才培养模式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引进国际人才</a:t>
                </a:r>
                <a:endParaRPr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实施创新驱动发展战略的举措与政策建议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产业结构优化与转变经济发展方式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提高资源循环利用率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减少污染物排放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提高生态环境质量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提高国际竞争力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发展高附加值产业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优化产业结构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产业结构优化对转变经济发展方式的重要性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发展现代服务业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信息技术服务业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教育、文化、旅游等产业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培养高附加值产业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战略性新兴产业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高技术制造业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绿色低碳产业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产业结构调整的方向与重点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政策引导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制定产业政策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引导资本投向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发挥市场在资源配置中的决定性作用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促进产业优胜劣汰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促进科技成果转化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推进产业结构优化的政策与措施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https://d.book118.com/188117033124006043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转变经济发展方式：实现可持续发展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2024-09-23T13:49:00.254</cp:lastPrinted>
  <dcterms:created xsi:type="dcterms:W3CDTF">2024-09-23T05:49:00Z</dcterms:created>
  <dcterms:modified xsi:type="dcterms:W3CDTF">2024-09-23T05:49:02Z</dcterms:modified>
</cp:coreProperties>
</file>