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49C9A3-B643-4DEB-9C1C-EF07807A6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C69E12-AB9A-415D-A3BF-DD58DE155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3905A1-0E75-42BD-899B-081EA51F4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CA3FC7-2D6B-498D-8261-F6CC27B89F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6C8B14-A8FE-461B-B36C-82593D82EC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5977A3-5BF9-430D-99E0-1BCB23DC26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A63394-C426-42B3-8620-695D4D436A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3236F6-8CAD-42FE-82C9-45649F9500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3EB5EC-A244-4877-92E9-E93CD93C2B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E3E86E-F54F-4D39-BC37-2377117654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99E41-CADF-4915-8BAD-DA3C3EF7B4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17056007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暑假女生创业计划书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市场分析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产品与服务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营销策略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运营管理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财务计划</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风险评估与对策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当前社会，女性在创业领域中的地位逐渐得到重视，越来越多的女性开始勇敢地追求自己的事业梦想。</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暑假是一个特殊的时期，许多学生和年轻女性会利用这段时间进行自我提升和尝试新事物。</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鼓励女性在暑假期间开展创业活动，不仅有助于提高女性的经济独立性，还能为社会创造更多的就业机会和经济效益。</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在暑假期间成功地开展一次创业活动，积累实践经验，提高自己的创业能力。</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短期目标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通过不断学习和实践，逐渐形成自己的创业理念和商业模式，为未来的事业发展打下坚实的基础。</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中期目标</a:t>
            </a:r>
          </a:p>
        </p:txBody>
      </p:sp>
      <p:pic>
        <p:nvPicPr>
          <p:cNvPr id="10" name="Picture 10"/>
          <p:cNvPicPr>
            <a:picLocks noChangeAspect="1"/>
          </p:cNvPicPr>
          <p:nvPr/>
        </p:nvPicPr>
        <p:blipFill>
          <a:blip r:embed="rId3"/>
          <a:srcRect l="19995" r="1999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083" r="10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成为一位成功的女性创业者，为社会创造更多的就业机会和经济价值，并为其他女性树立榜样和提供支持。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长期目标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目标与愿景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市场分析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大学生群体</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暑假期间，许多大学生会寻找兼职或短期工作，为未来的职业发展做准备。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家庭主妇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家庭主妇在暑假期间需要兼顾家庭和孩子，但同时也希望有一些自己的时间和收入。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自由职业者</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一些自由职业者可能会寻找更多的工作机会，以增加收入或扩大自己的业务范围。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兼职或短期工作机会</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许多人在暑假期间需要额外的工作机会来增加收入或积累经验。</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灵活的工作时间</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由于暑假期间的时间有限，许多人希望找到工作时间灵活的工作。</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技能提升和职业发展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许多人希望在暑假期间通过兼职或短期工作提升自己的技能和职业发展。</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2833" r="22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个人品牌和社交媒体</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通过个人品牌和社交媒体平台（如微信公众号、微博等）可以扩大自己的影响力和知名度，从而获得更多的工作机会。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招聘网站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如51job、智联招聘等大型招聘网站，提供大量的兼职和短期工作机会。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线下招聘会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一些地方会举办线下招聘会，提供更多的工作机会和面对面的交流机会。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产品与服务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采用天然植物原料，无化学添加，适合各种肤质。</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手工肥皂</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采用纯天然大豆蜡和精油，无烟无味，香气宜人。</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手工香薰蜡烛</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包括刺绣、编织、陶艺等，具有独特艺术价值和收藏价值。</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手工艺品</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产品介绍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提供手工制作培训课程</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针对不同水平和兴趣的客户，提供专业的手工制作培训课程。</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手工制作体验活动</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组织各类手工制作体验活动，让客户亲身体验手工制作的乐趣。</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个性化定制服务</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根据客户需求，提供个性化的手工产品定制服务，满足客户特殊需求。</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所有产品均采用天然原料，无化学添加，对环境友好，对人体无害。</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天然环保</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独特性</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手工制作</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个性化定制</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产品具有独特的创意和设计，不同于市场上同类产品，具有较高的辨识度。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所有产品均为手工制作，每一件产品都是独一无二的，具有很高的艺术价值和收藏价值。</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能够满足客户的个性化需求，提供定制服务，使客户获得更贴心的体验。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产品优势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营销策略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品牌形象</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设计统一的品牌视觉识别系统，包括标志、字体、色彩等，以强化品牌认知。</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品牌传播</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通过多种渠道进行品牌传播，如社交媒体、广告、公关活动等，以提高品牌知名度和美誉度。</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品牌定位</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明确品牌的核心价值和目标受众，为品牌打造独特的市场形象。</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搜索引擎优化（SEO）</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优化网站和内容，提高品牌在搜索引擎中的排名，增加流量和曝光率。</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付费广告</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投放广告，如搜索引擎广告、社交媒体广告等，以扩大品牌知名度和吸引潜在客户。</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内容营销</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制定内容营销计划，包括博客文章、社交媒体帖子、电子邮件营销等，以吸引潜在客户并提高品牌知名度。</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2046" r="12046"/>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推广策略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https://d.book118.com/188117056007006047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2024-09-28T04:17:17.433</cp:lastPrinted>
  <dcterms:created xsi:type="dcterms:W3CDTF">2024-09-27T20:17:17Z</dcterms:created>
  <dcterms:modified xsi:type="dcterms:W3CDTF">2024-09-27T20:17:19Z</dcterms:modified>
</cp:coreProperties>
</file>