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5DAA6-675A-425C-8138-48B2C9D85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A49DB-14D5-4990-A0AB-68F71DD41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AC0EE1-28F1-4D1F-81F4-276804E61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292D97-2F1A-49B7-908D-C8A8869F3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6EFA82-5BD0-465C-95D3-DF282A583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2244D6-F26B-4C3D-927A-1AA72C9F8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84EB7E-2384-4D7F-B977-114C61C29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E1BCD2-01BF-40CE-A850-F75440DB3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5D006E-330F-4E4D-BACE-F672939D6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A0416-6B2E-42E7-B1BC-F2A51550F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78526-0984-4D3D-AF8B-7F4A6534F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11710001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《统计学》课件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2024-01-26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BIG DATA EMPOWERS TO CREATE A NEW</a:t>
            </a:r>
          </a:p>
          <a:p>
            <a: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统计学基本概念与原理</a:t>
            </a:r>
          </a:p>
          <a:p>
            <a:r>
              <a:t>描述性统计方法</a:t>
            </a:r>
          </a:p>
          <a:p>
            <a:r>
              <a:t>推论性统计方法</a:t>
            </a:r>
          </a:p>
          <a:p>
            <a:r>
              <a:t>方差分析与回归分析</a:t>
            </a:r>
          </a:p>
          <a:p>
            <a:r>
              <a:t>时间序列分析与预测</a:t>
            </a:r>
          </a:p>
          <a:p>
            <a:r>
              <a:t>统计图表展示与解读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BIG DATA EMPOWERS TO CREATE A NEW</a:t>
            </a:r>
          </a:p>
          <a:p>
            <a: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统计学基本概念与原理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92" r="318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549" r="2854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统计学是一门研究如何收集、整理、分析、解释和呈现数据的科学。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统计学定义</a:t>
            </a:r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通过对数据的分析和解释，揭示数据背后的规律，为决策提供依据。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统计学作用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统计学定义及作用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定量数据和定性数据。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实验数据、观察数据、调查数据和二手数据。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数据来源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数据类型与来源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总体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研究对象的全体个体组成的集合。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样本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从总体中随机抽取的一部分个体组成的集合。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469" r="26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总体与样本概念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变量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描述研究对象特征的可变因素。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数据测量尺度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定类尺度、定序尺度、定距尺度和定比尺度。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变量与数据测量尺度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BIG DATA EMPOWERS TO CREATE A NEW</a:t>
            </a:r>
          </a:p>
          <a:p>
            <a: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描述性统计方法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用于展示数据分布的表格，列出各个不同数值及其出现的频数。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频数分布表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333" r="7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直方图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125" r="21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一种图形表示方法，用矩形的面积表示各组频数，矩形的高度表示每一组的频数密度。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直观展示数据的分布情况，便于观察数据的分布规律。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频数分布表与直方图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501" r="1350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均值</a:t>
            </a:r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中位数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众数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用途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集中趋势度量：均值、中位数、众数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所有数值的和除以数值的个数，反映数据的平均水平。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一组数据中出现次数最多的数，反映数据的集中情况。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将一组数据从小到大排序后，位于中间位置的数，反映数据的中心位置。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描述数据分布的集中趋势和典型值。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各数值与均值之差的平方和的平均数，反映数据的离散程度。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方差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方差的算术平方根，也用于衡量数据的离散程度。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标准差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一组数据中最大值与最小值之差，反映数据的波动范围。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极差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描述数据分布的离散程度和波动情况。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用途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离散程度度量：方差、标准差、极差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数据分布形态偏向某一方向的程度，分为左偏和右偏。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886" r="7886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偏态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数据分布形态的尖峭或扁平程度，分为尖峰、平峰和正常峰。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峰态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描述数据分布的形状特点，反映数据的分布规律。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用途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数据分布形态：偏态与峰态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BIG DATA EMPOWERS TO CREATE A NEW</a:t>
            </a:r>
          </a:p>
          <a:p>
            <a: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推论性统计方法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017" r="170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t分布、F分布与卡方分布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介绍其定义、性质及在统计推断中的应用。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抽样分布的概念及种类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简单随机抽样、分层抽样、系统抽样等。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中心极限定理及其意义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阐述样本均值分布如何近似正态分布。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抽样分布原理及应用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矩估计法、最大似然估计法等，以及估计量的评价标准（无偏性、有效性、一致性）。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点估计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置信区间的概念及计算方法，包括单个总体参数的区间估计和两个总体参数的区间估计。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区间估计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影响样本容量的因素及如何确定合适的样本容量。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样本容量的确定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参数估计方法：点估计与区间估计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0181" b="10181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小概率事件原理，以及如何建立原假设和备择假设。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假设检验的基本思想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提出假设、构造检验统计量、确定拒绝域、计算p值并作出决策。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假设检验的步骤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阐述其概念、意义及影响因素。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第一类错误和第二类错误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假设检验原理及步骤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286" r="1928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包括均值、比例和方差的假设检验，如t检验和z检验。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单个总体参数的假设检验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包括两独立样本和两配对样本的t检验、z检验等。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两个总体参数的假设检验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如Mann-Whitney U检验、Wilcoxon符号秩检验等，适用于总体分布未知或不符合正态分布的情况。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非参数假设检验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结合具体案例，详细讲解假设检验在实际问题中的应用。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实例分析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常见假设检验类型及实例分析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https://d.book118.com/188117100010006033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1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2024-09-10T19:50:37.844</cp:lastPrinted>
  <dcterms:created xsi:type="dcterms:W3CDTF">2024-09-10T11:50:37Z</dcterms:created>
  <dcterms:modified xsi:type="dcterms:W3CDTF">2024-09-10T11:50:40Z</dcterms:modified>
</cp:coreProperties>
</file>