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D3FA14-EB10-4DC7-A9CA-16EBAB886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93759-6BC2-4D94-826F-A79785F3A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9BA99E-AC6B-4F77-A1C0-CE163D1AF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EE7503-70B0-458A-8C58-6558DF669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A00762-58D7-4250-BEC4-E476FA789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FA2D84-80C7-4E6B-BE7F-AF18B3A05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DD98B3-9B96-4778-AC3F-D9CE461F6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16D6C0-D05E-4964-A879-E9FF18B46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FC3986-962E-4C9D-9979-83245A102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F2C530-AF4C-499F-8E3D-338239EEC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332BA-9636-41EF-96CB-059B4436E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120124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项目采购和合同管理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项目采购概述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合同管理基础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项目采购策略制定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招标、投标及评标过程管理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合同谈判、签订与执行监控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风险识别、评估及应对措施制定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项目采购概述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83" b="22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项目采购是指为达到项目范围而从执行组织外部获取货物、服务和成果的过程。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项目采购对于项目的成功至关重要，因为它涉及到获取项目所需的关键资源，直接影响项目的成本、进度和质量。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采购目标与原则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项目采购的主要目标是确保以最优的成本、在合适的时间、从合适的来源获取所需的产品和服务，同时确保供应商能够按照合同要求履行其义务。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采购原则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在进行项目采购时，应遵循公平、公正、公开和诚实信用的原则，确保采购活动的透明度和公正性。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明确项目所需的产品或服务的具体规格、数量、质量等要求。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了解市场供应情况，收集潜在供应商的信息，评估其能力和信誉。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制定采购计划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根据项目需求和市场调研结果，制定详细的采购计划，包括采购方式、预算、时间表等。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通过招标、询价等方式选择合适的供应商，并签订合同明确双方的权利和义务。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合同执行与管理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监督供应商按照合同要求履行义务，确保产品或服务的质量和交货期。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采购收尾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完成采购活动后进行收尾工作，包括付款、验收、评估等。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采购流程简介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合同管理基础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固定总价合同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适用于项目范围清晰、风险较小的项目，价格固定不变。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成本加酬金合同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适用于项目范围不明确、风险较大的项目，按实际成本加一定比例的酬金计费。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单价合同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适用于项目范围明确但工程量难以确定的项目，按实际完成的工程量乘以单价计费。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合同类型及选择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价格与支付方式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明确合同金额、支付方式、支付时间等。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当事人信息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包括双方当事人的名称、地址、联系方式等。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标的物描述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详细描述采购物品或服务的名称、规格、数量、质量等。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交货与验收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规定交货时间、地点、方式以及验收标准等。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违约责任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明确双方违约责任及处理方式，如违约金、赔偿损失等。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合同条款与要素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双方当事人就合同条款达成一致，签署合同。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合同签订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按照合同约定，履行各自的权利和义务，如交货、付款等。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合同执行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在合同履行过程中，如需变更合同内容，应经双方协商一致并签订补充协议。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合同变更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合同履行完毕或因故无法继续履行时，应进行合同结算和终止手续。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合同终止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合同履行过程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项目采购策略制定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对项目所需的产品、服务、技术等进行详细分析，明确采购的范围、规格、质量等要求。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对项目现有资源进行评估，了解资源的种类、数量、质量等，以便制定合理的采购计划。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评估资源状况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根据项目需求和资源状况，制定采购目标，包括成本、质量、交货期等方面的要求。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确定采购目标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收集市场信息，了解行业动态、市场价格、竞争状况等，为供应商选择和采购决策提供依据。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根据市场调研结果和项目需求，初步筛选出符合要求的供应商名单。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供应商初步筛选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对初步筛选出的供应商进行深入评估，包括质量、价格、交货期、服务等方面的考核，确保选定的供应商能够满足项目需求。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市场调研与供应商选择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预算编制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根据项目采购计划和公司的财务管理制度，编制采购预算，明确采购所需的资金来源和支出计划。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采购申请与审批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按照公司流程提交采购申请，并经过相关部门审批后实施采购。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制定采购计划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根据需求分析和市场调研结果，制定详细的采购计划，包括采购物品的名称、数量、规格、质量要求、交货期等。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采购计划与预算编制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招标、投标及评标过程管理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https://d.book118.com/188120124035006025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2024-09-01T19:42:54.265</cp:lastPrinted>
  <dcterms:created xsi:type="dcterms:W3CDTF">2024-09-01T11:42:54Z</dcterms:created>
  <dcterms:modified xsi:type="dcterms:W3CDTF">2024-09-01T11:42:56Z</dcterms:modified>
</cp:coreProperties>
</file>