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9319A70-4554-44B1-8C29-E10C7230324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0A3A0-AAC2-4D7D-B776-5DEB8A371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E144C-22C3-4C8A-946D-F0A4DB38A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3C4E0D-353E-4BF9-B8DA-EBB5D3ED8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68713-2ABC-4BEF-9258-BE2A618FB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F1F380-C616-4592-80DF-3E6CF0FFD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73EC3B-197A-4A43-9AFE-D09A0715B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DF4F0C-4CA7-4B49-919B-DB6052F68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F8EB86-BA51-4DC0-9EEF-CCB108618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C78DF1-36C6-4DCA-B004-35A0E7732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A079C-F97B-4CE6-A821-017A1B2BC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AAAEC0-D81C-4D84-B510-3E0C7C092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490AF77-9F63-443F-A64A-C03BDB6980E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8FA2BA1-1C8E-4C8C-B0E8-18094F6DCA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121105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心理疏导引导情绪走出低谷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情绪识别与表达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情绪管理技巧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心理疏导与情绪释放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应对挑战与困境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介绍心理疏导和情绪管理的重要性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心理疏导是一种通过沟通和倾听帮助个人处理情绪困扰的方法。情绪管理是关键，因为有效的情绪管理可以帮助人们更好地处理压力和情绪波动。本课题旨在引导个人走出情绪低谷，重拾内心的平静和积极态度。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4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心理健康与情绪的关系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心理健康与情绪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互动关系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情绪对心理健康的影响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影响分析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情绪低谷对个人发展的影响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发展影响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原则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尊重个人隐私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专注倾听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尽量不给予过多建议或解决方案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积极倾听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情绪共情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避免评判性回应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心理疏导的定义和原则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定义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心理疏导是一种情绪管理技巧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通过倾听和支持帮助个人处理内心问题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情绪管理的概念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概念介绍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情绪管理对工作和人际关系的影响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影响范围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情绪管理对个人生活的重要性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生活意义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本章节的介绍，我们了解到心理疏导和情绪管理对个人的重要性。心理疏导可以帮助人们处理内心的困扰和矛盾，而情绪管理则是维持心理健康的重要一环。在接下来的内容中，我们将进一步探讨这两个主题，并提供有效的技巧和原则，帮助大家更好地管理情绪和情感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情绪识别与表达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识别情绪的重要性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情绪识别是了解个体内心状态的关键，通过分析情绪，可以更好地应对挑战和问题。掌握情绪辨识的方法和技巧，有助于提高情绪管理能力，促进心理健康。不同情绪会对个人的心理健康产生不同影响，因此及时识别并处理情绪至关重要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2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情绪表达的方式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用言语描述内心感受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言语表达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通过身体姿势和动作传达情绪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肢体语言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以文字形式表达情感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书面表达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通过绘画、音乐等方式表达情感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艺术表达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表达自己感受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坦诚诉说个人情感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以积极方式表达情绪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注意情绪管理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学会控制情绪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避免情绪爆发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建立互信关系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培养良好人际关系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提升沟通和表达能力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情绪表达的沟通技巧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倾听对方表达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尊重他人情绪表达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试着理解对方观点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实例分析：如何识别和表达情绪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分析实际情境中的情绪识别过程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情绪识别案例分析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提供改善情绪识别和表达的建议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解决方法和建议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展示正确情绪表达对解决问题的作用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情绪表达重要性展示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0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情绪表达的多种方式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表达是人们在与他人交往中所表现出来的一种行为。通过情绪表达，个体可以将自己的情绪状态传达给他人，促进情感沟通和交流。不同的情绪表达方式会产生不同的效果，因此掌握合适的情绪表达技巧显得尤为重要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情绪管理技巧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积极情绪管理的重要性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探讨积极情绪管理的好处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提升心理健康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提供积极情绪管理技巧和方法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倡导健康生活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分析积极情绪管理与心理健康的关系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增进感知能力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6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压力减缓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分析消极情绪管理的策略和技巧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焦虑缓解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提供减轻压力和焦虑的方法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消极情绪管理策略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情绪应对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介绍如何应对负面情绪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情绪调节技巧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探讨情绪调节技巧的作用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情绪平衡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介绍有效的情绪调节方法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自我调整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分析情绪调节对个人情感健康的影响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健康影响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0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实践运用：情绪管理技巧的实际操作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在日常生活中，如何实际应用情绪管理技巧至关重要。通过实例演练和反思，加强对情绪管理方法的理解和掌握，以提升个人心理调适能力。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3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https://d.book118.com/188121105010006050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心理疏导引导情绪走出低谷</vt:lpstr>
      <vt:lpstr>目录</vt:lpstr>
      <vt:lpstr>第一章 简介</vt:lpstr>
      <vt:lpstr> </vt:lpstr>
      <vt:lpstr>心理健康与情绪的关系</vt:lpstr>
      <vt:lpstr>心理疏导的定义和原则</vt:lpstr>
      <vt:lpstr>情绪管理的重要性</vt:lpstr>
      <vt:lpstr> </vt:lpstr>
      <vt:lpstr>第2章 情绪识别与表达</vt:lpstr>
      <vt:lpstr> </vt:lpstr>
      <vt:lpstr>情绪表达的方式</vt:lpstr>
      <vt:lpstr>情绪表达的沟通技巧</vt:lpstr>
      <vt:lpstr>实例分析：如何识别和表达情绪</vt:lpstr>
      <vt:lpstr>情绪表达的多种方式</vt:lpstr>
      <vt:lpstr>第3章 情绪管理技巧</vt:lpstr>
      <vt:lpstr>积极情绪管理的重要性</vt:lpstr>
      <vt:lpstr>消极情绪管理策略</vt:lpstr>
      <vt:lpstr>情绪调节技巧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2024-09-29T14:31:52.852</cp:lastPrinted>
  <dcterms:created xsi:type="dcterms:W3CDTF">2024-09-29T06:31:52Z</dcterms:created>
  <dcterms:modified xsi:type="dcterms:W3CDTF">2024-09-29T06:31:54Z</dcterms:modified>
</cp:coreProperties>
</file>