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97B7EF-6B67-4EAE-8720-89FDDDAC4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FA431D-2FA9-4A5E-878F-B001EC2F6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C72596-A61C-44D6-B34D-68FB5AD90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9B0694-0DF8-44C2-854C-2C01C77A37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C7ADBE-7738-4B43-8299-EEFCAA5291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BEC87E-5875-464E-8B26-10D5AE1306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12BCBB-D31F-448F-B8FB-AEBE0138E7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F94051-72C9-4FC2-BDA1-56ED47FBF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F69205-E6C5-485A-9D92-0993FEF73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78EC58-2C6B-4F32-9038-D5ABEEFA2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002C8B-D3FF-4501-8244-DF9340731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2307006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科学的急诊科病人病情观察流程设计</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2024-01-27</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急诊科病人病情观察现状分析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科学的急诊科病人病情观察流程设计</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观察流程实施与效果评估</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观察流程中医护人员培训与素质提升</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观察流程中患者沟通与心理支持</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总结与展望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提高急诊科医疗质量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通过科学的病情观察流程，提高急诊科医护人员对病人病情的准确判断和及时处理能力，从而提升医疗质量。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降低医疗风险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规范的病情观察流程有助于减少漏诊、误诊等医疗风险，保障患者安全。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优化医疗资源配置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合理的病情观察流程能够指导医护人员有针对性地分配医疗资源和时间，提高资源利用效率。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9577" r="29577"/>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急诊科病人病情多变，密切观察病情变化能够及时发现并处理潜在问题，防止病情恶化。</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及时识别病情变化</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通过对病人病情的细致观察，医护人员可以更加准确地评估患者的病情，为制定和调整治疗方案提供重要依据。</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指导临床治疗</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关注患者的病情变化并及时采取措施，能够增强患者对医护人员的信任感和满意度，促进医患关系和谐。</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提高患者满意度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对急诊科病人病情的深入观察和分析，可以为医学研究和教学提供宝贵的实践经验和案例素材。</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为科研和教学提供素材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急诊科病人病情观察的重要性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急诊科病人病情观察现状分析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观察流程缺乏标准化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不同的医护人员可能采用不同的观察方法和标准，导致病情评估的不准确性和不一致性。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观察记录不完整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医护人员可能由于工作繁忙或其他原因，未能详细记录病人的病情观察结果，影响后续诊断和治疗。</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病情变化反应不及时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现有的观察流程可能无法及时发现病人病情的变化，延误治疗时机。</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现有观察流程存在的问题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一些医护人员可能非常重视病情观察，而另一些则可能相对忽视。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医护人员对病情观察的重视程度参差不齐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医护人员可能没有接受过系统的病情观察培训和教育，导致对病情观察的重视程度不够。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缺乏系统的培训和教育</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医护人员对病情观察的重视程度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病人配合度不一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一些病人可能由于疼痛、焦虑等原因，配合度不高，影响病情观察的准确性和完整性。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病人病情复杂多变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急诊科病人病情往往复杂多变，涉及多个系统和器官，给病情观察带来困难。</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观察时间有限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急诊科医护人员需要在有限的时间内对大量病人进行观察和处理，时间紧迫。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病人病情观察的难点与挑战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科学的急诊科病人病情观察流程设计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以患者为中心</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确保观察流程始终以患者的需求和安全为首要考虑。</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标准化与个性化相结合</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制定标准化的观察流程，同时根据患者的具体情况进行个性化调整。</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及时性与准确性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确保观察结果能够及时、准确地传达给医生，以便做出正确的诊断和治疗决策。</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多学科协作</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鼓励不同学科的医护人员共同参与观察流程的设计和实施，发挥各自的专业优势。</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设计原则与思路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持续监测</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对患者进行持续监测，及时发现和处理可能出现的并发症或病情变化。</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及时反馈</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将观察结果及时反馈给医生，以便医生根据病情调整治疗方案。</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病情记录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详细记录患者的病情变化和治疗过程，包括症状、体征、检查结果、治疗措施等。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初步评估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对患者进行快速、全面的初步评估，包括生命体征、意识状态、疼痛程度等。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详细观察</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针对初步评估结果，进行更详细的观察和检查，如心电图、X光、CT等。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观察流程步骤详解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关键环节的优化与改进</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提高医护人员素质</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加强对医护人员的培训和教育，提高其专业技能和责任意识。</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强化多学科协作</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加强急诊科与其他科室之间的协作，形成多学科联合救治团队，提高救治成功率。</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完善信息化系统</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建立完善的信息化系统，实现患者信息的实时共享和快速传递，提高工作效率。</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优化观察流程</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不断对观察流程进行优化和改进，减少不必要的环节和浪费，提高工作效率和患者满意度。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04</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观察流程实施与效果评估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https://d.book118.com/188123070064006036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2024-09-15T20:07:00.357</cp:lastPrinted>
  <dcterms:created xsi:type="dcterms:W3CDTF">2024-09-15T12:07:00Z</dcterms:created>
  <dcterms:modified xsi:type="dcterms:W3CDTF">2024-09-15T12:07:02Z</dcterms:modified>
</cp:coreProperties>
</file>