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PKLRTE+MS-UIGothic"/>
      <p:regular r:id="rId18"/>
    </p:embeddedFont>
    <p:embeddedFont>
      <p:font typeface="TPGFWD+QEPICB+ArialMT"/>
      <p:regular r:id="rId19"/>
    </p:embeddedFont>
    <p:embeddedFont>
      <p:font typeface="PLDEAA+MPVTAR+MicrosoftYaHei-Bold"/>
      <p:regular r:id="rId20"/>
    </p:embeddedFont>
    <p:embeddedFont>
      <p:font typeface="DRATRP+LSMVQF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B11D3-F112-4A8E-9C47-243954491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2E28B-05CD-4287-9598-A610BA5A3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E5687-D7C6-48BC-81E1-9FCBDD66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BACB1-5EDD-4518-B26D-15E4B1977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FB461E-3A3B-4A29-A57E-D60E1213F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7A3892-560C-4E6B-BEC0-1A93A7F43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29212-7E92-4C3E-9FBF-F7614EB0A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74B8D-9350-4B3F-8539-861B4114F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BB927-C336-493C-89B4-57A50D293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AC0A6-AA54-4B93-91DA-1BAE96EDA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ED10B-7548-4DA6-950C-0586492DA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24060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39389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PKLRTE+MS-UIGothic"/>
                <a:cs typeface="PKLRTE+MS-UIGothic"/>
              </a:rPr>
              <a:t>大未来儿童城展才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艺</a:t>
            </a:r>
            <a:r>
              <a:rPr sz="5750" spc="28">
                <a:solidFill>
                  <a:srgbClr val="083800"/>
                </a:solidFill>
                <a:latin typeface="PKLRTE+MS-UIGothic"/>
                <a:cs typeface="PKLRTE+MS-UIGothic"/>
              </a:rPr>
              <a:t>献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爱</a:t>
            </a:r>
            <a:r>
              <a:rPr sz="5750" spc="23">
                <a:solidFill>
                  <a:srgbClr val="083800"/>
                </a:solidFill>
                <a:latin typeface="PKLRTE+MS-UIGothic"/>
                <a:cs typeface="PKLRTE+MS-UIGothic"/>
              </a:rPr>
              <a:t>心</a:t>
            </a:r>
            <a:r>
              <a:rPr sz="5750" spc="25">
                <a:solidFill>
                  <a:srgbClr val="083800"/>
                </a:solidFill>
                <a:latin typeface="SimSun"/>
                <a:cs typeface="SimSun"/>
              </a:rPr>
              <a:t>职业</a:t>
            </a:r>
            <a:r>
              <a:rPr sz="5750" spc="23">
                <a:solidFill>
                  <a:srgbClr val="083800"/>
                </a:solidFill>
                <a:latin typeface="PKLRTE+MS-UIGothic"/>
                <a:cs typeface="PKLRTE+MS-UIGothic"/>
              </a:rPr>
              <a:t>体</a:t>
            </a:r>
            <a:r>
              <a:rPr sz="5750">
                <a:solidFill>
                  <a:srgbClr val="083800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5750"/>
              </a:lnSpc>
              <a:spcBef>
                <a:spcPts val="2519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PKLRTE+MS-UIGothic"/>
                <a:cs typeface="PKLRTE+MS-UIGothic"/>
              </a:rPr>
              <a:t>圣</a:t>
            </a:r>
            <a:r>
              <a:rPr sz="5750" spc="28">
                <a:solidFill>
                  <a:srgbClr val="083800"/>
                </a:solidFill>
                <a:latin typeface="SimSun"/>
                <a:cs typeface="SimSun"/>
              </a:rPr>
              <a:t>诞</a:t>
            </a:r>
            <a:r>
              <a:rPr sz="5750" spc="23">
                <a:solidFill>
                  <a:srgbClr val="083800"/>
                </a:solidFill>
                <a:latin typeface="PKLRTE+MS-UIGothic"/>
                <a:cs typeface="PKLRTE+MS-UIGothic"/>
              </a:rPr>
              <a:t>活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动</a:t>
            </a:r>
            <a:r>
              <a:rPr sz="5750" spc="25">
                <a:solidFill>
                  <a:srgbClr val="083800"/>
                </a:solidFill>
                <a:latin typeface="PKLRTE+MS-UIGothic"/>
                <a:cs typeface="PKLRTE+MS-UIGothic"/>
              </a:rPr>
              <a:t>方案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PKLRTE+MS-UIGothic"/>
                <a:cs typeface="PKLRT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404700" cy="35269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PGFWD+QEPICB+ArialMT"/>
                <a:cs typeface="TPGFWD+QEPICB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背景与目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PGFWD+QEPICB+ArialMT"/>
                <a:cs typeface="TPGFWD+QEPICB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内容与安排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PGFWD+QEPICB+ArialMT"/>
                <a:cs typeface="TPGFWD+QEPICB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宣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与推广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PGFWD+QEPICB+ArialMT"/>
                <a:cs typeface="TPGFWD+QEPICB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动组织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PGFWD+QEPICB+ArialMT"/>
                <a:cs typeface="TPGFWD+QEPICB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效果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估与反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馈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PGFWD+QEPICB+ArialMT"/>
                <a:cs typeface="TPGFWD+QEPICB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动总结</a:t>
            </a:r>
            <a:r>
              <a:rPr sz="2400">
                <a:solidFill>
                  <a:srgbClr val="59AE93"/>
                </a:solidFill>
                <a:latin typeface="PKLRTE+MS-UIGothic"/>
                <a:cs typeface="PKLRTE+MS-UIGothic"/>
              </a:rPr>
              <a:t>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59AE93"/>
                </a:solidFill>
                <a:latin typeface="PKLRTE+MS-UIGothic"/>
                <a:cs typeface="PKLRTE+MS-UIGothic"/>
              </a:rPr>
              <a:t>目</a:t>
            </a:r>
            <a:r>
              <a:rPr sz="9200">
                <a:solidFill>
                  <a:srgbClr val="59AE93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PLDEAA+MPVTAR+MicrosoftYaHei-Bold"/>
                <a:cs typeface="PLDEAA+MPVTA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PKLRTE+MS-UIGothic"/>
                <a:cs typeface="PKLRTE+MS-UIGothic"/>
              </a:rPr>
              <a:t>活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动</a:t>
            </a:r>
            <a:r>
              <a:rPr sz="4200">
                <a:solidFill>
                  <a:srgbClr val="F6FFF4"/>
                </a:solidFill>
                <a:latin typeface="PKLRTE+MS-UIGothic"/>
                <a:cs typeface="PKLRTE+MS-UIGothic"/>
              </a:rPr>
              <a:t>背景与目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大未来儿童城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大未来儿童城是一家集儿童教育、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娱乐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、体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于一体的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合性儿童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中心。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有丰富的教育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源和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娱乐设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施，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孩子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提供全方位的成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致力于培养孩子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合素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造力，助力孩子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们实现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未来梦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展才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心活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展示孩子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的才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，提高他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的自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信心和表达能力。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与孩子之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的互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和沟通，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的家庭氛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心活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，培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养孩子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任感，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学会关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他人。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体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圣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诞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孩子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了解不同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的特点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和要求，提高他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职业认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诞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欢乐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、祥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培养孩子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合作精神和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日氛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孩子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感受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到家庭的温暖和关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3155" y="49260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沟通能力，提高他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合素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KLRTE+MS-UIGothic"/>
                <a:cs typeface="PKLRT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PLDEAA+MPVTAR+MicrosoftYaHei-Bold"/>
                <a:cs typeface="PLDEAA+MPVTA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PKLRTE+MS-UIGothic"/>
                <a:cs typeface="PKLRTE+MS-UIGothic"/>
              </a:rPr>
              <a:t>活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动</a:t>
            </a:r>
            <a:r>
              <a:rPr sz="4200">
                <a:solidFill>
                  <a:srgbClr val="F6FFF4"/>
                </a:solidFill>
                <a:latin typeface="PKLRTE+MS-UIGothic"/>
                <a:cs typeface="PKLRTE+MS-UIGothic"/>
              </a:rPr>
              <a:t>内容与安排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展示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环节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PKLRTE+MS-UIGothic"/>
                <a:cs typeface="PKLRTE+MS-UIGothic"/>
              </a:rPr>
              <a:t>舞蹈表演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PKLRTE+MS-UIGothic"/>
                <a:cs typeface="PKLRTE+MS-UIGothic"/>
              </a:rPr>
              <a:t>歌唱表演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2000" spc="25">
                <a:solidFill>
                  <a:srgbClr val="FFFFFF"/>
                </a:solidFill>
                <a:latin typeface="PKLRTE+MS-UIGothic"/>
                <a:cs typeface="PKLRTE+MS-UIGothic"/>
              </a:rPr>
              <a:t>器演奏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PKLRTE+MS-UIGothic"/>
                <a:cs typeface="PKLRTE+MS-UIGothic"/>
              </a:rPr>
              <a:t>朗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诵</a:t>
            </a:r>
            <a:r>
              <a:rPr sz="2000" spc="25">
                <a:solidFill>
                  <a:srgbClr val="FFFFFF"/>
                </a:solidFill>
                <a:latin typeface="PKLRTE+MS-UIGothic"/>
                <a:cs typeface="PKLRTE+MS-UIGothic"/>
              </a:rPr>
              <a:t>表演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儿童舞蹈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或个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行舞蹈表演，展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孩子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的舞蹈才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儿童歌唱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好者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行歌唱表演，展示孩子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的歌声。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儿童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器演奏者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行演奏，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孩子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感受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的魅力。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儿童朗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诵爱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好者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行朗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诵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表演，展示孩子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言表达能力。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体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验环节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RATRP+LSMVQF+MicrosoftYaHei"/>
                <a:cs typeface="DRATRP+LSMVQ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RATRP+LSMVQF+MicrosoftYaHei"/>
                <a:cs typeface="DRATRP+LSMVQ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RATRP+LSMVQF+MicrosoftYaHei"/>
                <a:cs typeface="DRATRP+LSMVQ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RATRP+LSMVQF+MicrosoftYaHei"/>
                <a:cs typeface="DRATRP+LSMVQ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医生体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警察体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消防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体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厨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师</a:t>
            </a: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体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穿上白大褂，扮演医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生角色，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的医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操作，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量体温、听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穿上警服，扮演警察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角色，学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交通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、安全知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穿上消防服，学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消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防知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，了解如何使用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灭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火器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的指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下，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制作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的食物，如水果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沙拉、三明治等。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圣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诞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动环节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圣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诞树</a:t>
            </a: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装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圣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诞</a:t>
            </a: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老人互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在圣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诞树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行装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感受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日氛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诞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老人与孩子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送去祝福和礼物。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礼物派送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圣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诞</a:t>
            </a:r>
            <a:r>
              <a:rPr sz="1550" spc="25">
                <a:solidFill>
                  <a:srgbClr val="59AE93"/>
                </a:solidFill>
                <a:latin typeface="PKLRTE+MS-UIGothic"/>
                <a:cs typeface="PKLRTE+MS-UIGothic"/>
              </a:rPr>
              <a:t>聚餐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们为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或老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小礼物，表达感恩之情。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875269" y="5248762"/>
            <a:ext cx="282504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共同参加圣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诞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聚餐，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尝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美食，增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彼此之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的友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谊</a:t>
            </a:r>
            <a:r>
              <a:rPr sz="1350">
                <a:solidFill>
                  <a:srgbClr val="000000"/>
                </a:solidFill>
                <a:latin typeface="PKLRTE+MS-UIGothic"/>
                <a:cs typeface="PKLRT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PLDEAA+MPVTAR+MicrosoftYaHei-Bold"/>
                <a:cs typeface="PLDEAA+MPVTA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PKLRTE+MS-UIGothic"/>
                <a:cs typeface="PKLRTE+MS-UIGothic"/>
              </a:rPr>
              <a:t>活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动</a:t>
            </a:r>
            <a:r>
              <a:rPr sz="4200">
                <a:solidFill>
                  <a:srgbClr val="F6FFF4"/>
                </a:solidFill>
                <a:latin typeface="PKLRTE+MS-UIGothic"/>
                <a:cs typeface="PKLRTE+MS-UIGothic"/>
              </a:rPr>
              <a:t>宣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传</a:t>
            </a:r>
            <a:r>
              <a:rPr sz="4200">
                <a:solidFill>
                  <a:srgbClr val="F6FFF4"/>
                </a:solidFill>
                <a:latin typeface="PKLRTE+MS-UIGothic"/>
                <a:cs typeface="PKLRTE+MS-UIGothic"/>
              </a:rPr>
              <a:t>与推广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宣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渠道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KLRTE+MS-UIGothic"/>
                <a:cs typeface="PKLRTE+MS-UIGothic"/>
              </a:rPr>
              <a:t>社交媒体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KLRTE+MS-UIGothic"/>
                <a:cs typeface="PKLRTE+MS-UIGothic"/>
              </a:rPr>
              <a:t>合作推广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3488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利用微信、微博、抖音等社交媒体平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行活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片、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直播等形式展示活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内容，吸引更多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关注和参与。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与相关机构、企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合作，共同推广活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大活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影响力。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FFFDFD"/>
                </a:solidFill>
                <a:latin typeface="PKLRTE+MS-UIGothic"/>
                <a:cs typeface="PKLRTE+MS-UIGothic"/>
              </a:rPr>
              <a:t>下宣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在商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、社区、学校等公共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展板、海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等，向目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受众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信息，提高活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KLRTE+MS-UIGothic"/>
                <a:cs typeface="PKLRTE+MS-UIGothic"/>
              </a:rPr>
              <a:t>知名度。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宣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59AE93"/>
                </a:solidFill>
                <a:latin typeface="PKLRTE+MS-UIGothic"/>
                <a:cs typeface="PKLRTE+MS-UIGothic"/>
              </a:rPr>
              <a:t>内容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LDEAA+MPVTAR+MicrosoftYaHei-Bold"/>
                <a:cs typeface="PLDEAA+MPVTA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LDEAA+MPVTAR+MicrosoftYaHei-Bold"/>
                <a:cs typeface="PLDEAA+MPVTA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LDEAA+MPVTAR+MicrosoftYaHei-Bold"/>
                <a:cs typeface="PLDEAA+MPVTA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PKLRTE+MS-UIGothic"/>
                <a:cs typeface="PKLRTE+MS-UIGothic"/>
              </a:rPr>
              <a:t>活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59AE93"/>
                </a:solidFill>
                <a:latin typeface="PKLRTE+MS-UIGothic"/>
                <a:cs typeface="PKLRTE+MS-UIGothic"/>
              </a:rPr>
              <a:t>主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PKLRTE+MS-UIGothic"/>
                <a:cs typeface="PKLRTE+MS-UIGothic"/>
              </a:rPr>
              <a:t>活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59AE93"/>
                </a:solidFill>
                <a:latin typeface="PKLRTE+MS-UIGothic"/>
                <a:cs typeface="PKLRTE+MS-UIGothic"/>
              </a:rPr>
              <a:t>内容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PKLRTE+MS-UIGothic"/>
                <a:cs typeface="PKLRTE+MS-UIGothic"/>
              </a:rPr>
              <a:t>参与方式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突出活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，吸引更多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人关注和参与。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内容，包括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、才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展示、献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心等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受众了解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的具体安排和要求。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提供参与方式，包括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方式、活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动时间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和地点等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信息，方便受众了解并参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与活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KLRTE+MS-UIGothic"/>
                <a:cs typeface="PKLRT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https://d.book118.com/188124060074006030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PKLRTE+MS-UIGothic</vt:lpstr>
      <vt:lpstr>SimSun</vt:lpstr>
      <vt:lpstr>TPGFWD+QEPICB+ArialMT</vt:lpstr>
      <vt:lpstr>Times New Roman</vt:lpstr>
      <vt:lpstr>PLDEAA+MPVTAR+MicrosoftYaHei-Bold</vt:lpstr>
      <vt:lpstr>DRATRP+LSMVQF+MicrosoftYaHei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2024-09-07T02:42:09.911</cp:lastPrinted>
  <dcterms:created xsi:type="dcterms:W3CDTF">2024-09-06T18:42:09Z</dcterms:created>
  <dcterms:modified xsi:type="dcterms:W3CDTF">2024-09-06T18:42:11Z</dcterms:modified>
</cp:coreProperties>
</file>