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3161-DBA1-4883-8BF1-00C20677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0258B-F990-4F3E-9D7B-202827FB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8C6CB-229B-41F9-B31D-9A639A2C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B1911-C886-4F84-8BD0-07CEF807D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C0B4F7-1752-4F73-AC98-AF39DCE4A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8DFA8-46F5-44C3-BABF-8B759799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219604-B36F-42EA-8864-39C702B9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434C6-04D5-47B6-B40C-06758ACA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2B2E2-3276-48F7-B8D4-936CE23B4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57870-EBFC-4013-8E1E-ED7E73E77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861C7-1358-4800-A753-13578C506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26006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高效液相色谱方法及应用课件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高效液相色谱法的分离机制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高效液相色谱法的实验技术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高效液相色谱法的仪器操作与维护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高效液相色谱法的应用实例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800" r="4280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高效液相色谱法（HPLC）是一种分离和分析复杂样品中各种组分的色谱技术。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基于不同组分在固定相和流动相之间的分配平衡，实现各组分的分离，并通过检测器检测各组分的性质和含量。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HPLC技术自20世纪60年代诞生以来，经历了不断改进和发展，提高了分离效率和检测灵敏度。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HPLC已成为一种广泛应用于化学、生物、医药、环保等领域的重要分析工具，尤其在生命科学领域中发挥着重要作用。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高效液相色谱法的分类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按固定相类型分类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硅胶基质、聚合物基质、活性炭等。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按操作方式分类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正相色谱、反相色谱、离子交换色谱等。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按检测方式分类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紫外可见吸收检测、荧光检测、电化学检测等。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高效液相色谱法的分离机制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63" b="190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选择合适的固定相是实现高效液相色谱分离的关键，常用的固定相包括硅胶、氧化铝、活性炭、凝胶等。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流动相的选择直接影响分离效果，需要根据待测物质的性质选择合适的流动相，如有机溶剂、水和缓冲液等。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固定相与流动相的选择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高效液相色谱法的分离机制主要包括吸附、分配、离子交换和空间排斥等。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根据分离机制的不同，高效液相色谱法有多种分离模式，如正相色谱、反相色谱、离子交换色谱、凝胶色谱等。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分离模式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分离机制与分离模式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通过调整流动相组成、流速、固定相粒径和柱温等条件，可以优化和提高分离度。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联用技术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采用高效液相色谱与其他分离技术联用的方法，如液-质联用和亲和色谱等，可以提高分离效果和检测灵敏度。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分离度的优化与提高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高效液相色谱法能够快速、准确地分离和纯化药物中的有效成分，为药物制备和质量控制提供有力支持。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药物成分分离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通过高效液相色谱法，可以精确测定药物中有效成分的含量，确保药物质量和安全。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药物含量测定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高效液相色谱法可以用于研究药物的代谢过程，了解药物在体内的吸收、分布、代谢和排泄情况。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在药物分析中的应用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250" r="36250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食品污染物分析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高效液相色谱法可以检测食品中的有害物质和污染物，如农药残留、重金属等。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高效液相色谱法可以检测食品中各种添加剂的含量，确保食品添加剂使用符合规定。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食品营养成分分析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通过高效液相色谱法，可以快速分析食品中的营养成分，如脂肪、糖、蛋白质等。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在食品分析中的应用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污染物分离与鉴定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高效液相色谱法能够分离和鉴定环境中的各种污染物，如有机溶剂、农药、多环芳烃等。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环境污染程度评估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通过高效液相色谱法检测环境中污染物的含量，评估环境污染程度，为环境治理提供科学依据。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生态毒理学研究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高效液相色谱法可以用于研究污染物对生态系统的毒理学影响，了解污染物对生物体的危害和作用机制。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在环境监测中的应用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https://d.book118.com/188126006076006043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2024-09-23T05:09:23.260</cp:lastPrinted>
  <dcterms:created xsi:type="dcterms:W3CDTF">2024-09-22T21:09:23Z</dcterms:created>
  <dcterms:modified xsi:type="dcterms:W3CDTF">2024-09-22T21:09:25Z</dcterms:modified>
</cp:coreProperties>
</file>