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195B2-BA36-4B12-8A9A-C98E8E790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78743-247A-4409-9BBF-C270BCD3D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958BB-6FA8-43F6-A0B6-2D503B4A1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8F6C9-AB20-4641-8566-77748CFA4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8B516F-0ABE-4A37-B896-414C87256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EBE807-63D6-4ACE-A2CF-0EA43DA24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CCED72-DD7C-48B1-AF5D-ACA9E6352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D0E90-E25F-4AAA-82E6-20D50F878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86EEF-62C2-4DBB-A2D1-02CC79A06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7B1AA-F6AD-4BA8-9FB9-737229E8B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B20B6-590A-4A44-B5A9-A9D8EEC1A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26026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网购影响因素现状分析报告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网购市场概述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网购影响因素分析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网购影响因素现状评价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网购市场发展趋势预测与建议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分析当前影响网购的各种因素，为消费者、商家和平台提供决策参考。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随着互联网和电子商务的快速发展，网购已成为人们日常生活的重要组成部分。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调查问卷、电商平台数据、第三方研究报告等。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采用定量分析和定性分析相结合的方法，包括描述性统计、因子分析、回归分析等。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引言、网购影响因素分析、结论与建议。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引言部分介绍报告的目的、背景、数据来源与分析方法；网购影响因素分析部分从多个维度分析影响网购的因素；结论与建议部分总结分析结果，提出针对性的建议。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以上内容仅为示例，具体报告应根据实际数据和分析需求进行撰写。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报告结构与内容概述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网购市场概述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近年来，随着互联网的普及和电子商务的快速发展，网购市场规模持续扩大，成为消费市场的重要组成部分。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网购市场增长率保持较高水平，尤其在特殊时期（如疫情期间），网购成为消费者首选的购物方式，进一步推动了市场规模的扩张。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预计未来网购市场将继续保持增长态势，同时市场竞争将更加激烈，各大电商平台将加大投入，提升服务质量，争夺市场份额。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网购市场规模与增长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用户特征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网购用户以年轻人为主，他们具有较高的消费能力和接受新事物的能力。此外，随着智能手机的普及和移动互联网的发展，老年人和农村地区的网购用户也在逐渐增加。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网购用户的购物行为更加理性化和个性化，他们注重商品的质量和性价比，同时也关注购物体验和售后服务。此外，社交电商和内容电商的兴起也使得用户的购物行为更加多元化。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消费偏好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不同用户群体具有不同的消费偏好，例如年轻人更倾向于购买时尚、潮流的商品，而老年人则更注重实用性和性价比。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网购用户特征与行为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电商平台竞争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目前，电商市场呈现出多元化竞争格局，包括综合性电商平台、垂直电商平台以及社交电商、内容电商等新兴电商平台。各大平台通过不断创新和优化服务，提升用户体验，争夺市场份额。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在网购市场中，品牌竞争也日益激烈。各大品牌通过线上渠道拓展市场，提升品牌知名度和美誉度，争夺消费者心智。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营销手段竞争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为了吸引更多用户，各大电商平台和品牌商纷纷采用多样化的营销手段，如打折促销、直播带货、社交裂变等，以提升销售效果和市场份额。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网购市场竞争格局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网购影响因素分析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042" r="12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商品品牌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品牌的影响力也是消费者网购时考虑的因素之一，知名品牌往往能够赢得更多消费者的信任。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商品的质量是影响消费者网购的重要因素之一，包括商品的材质、工艺、耐用度等。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商品价格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价格是消费者最为关注的因素之一，合理的价格能够吸引更多消费者进行网购。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https://d.book118.com/188126026117006046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2024-09-27T18:36:07.402</cp:lastPrinted>
  <dcterms:created xsi:type="dcterms:W3CDTF">2024-09-27T10:36:07Z</dcterms:created>
  <dcterms:modified xsi:type="dcterms:W3CDTF">2024-09-27T10:36:09Z</dcterms:modified>
</cp:coreProperties>
</file>