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AB5B3-5A8D-491B-BD8D-47F71A983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4D4D5-46AE-4164-B28C-437ECD00C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7B53E-7DA7-48A5-8F01-256AB6061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9A845-4CF0-4001-A4B3-85063C8C1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9797E-EB41-42F0-8AAA-3678B464C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F99B0-184A-481A-BBC9-61DDC5E47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E949B-081D-465A-AF01-E0A610970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DA972-518B-49CB-B5F6-CD7A08CF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07A5E-4EB6-4222-9D55-462825DC7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57C7A-2071-401E-8C96-980E16627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CA0F9-6E45-4A0D-B557-73C4D38E3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2706007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手机租赁简介演示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手机租赁服务流程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手机租赁的适用场景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手机租赁的优势对比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手机租赁的成功案例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手机租赁是一种服务，允许用户在一段时间内租用手机，通常无需支付购买费用。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租赁方式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1670" b="116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适用于短期需求、临时使用、旅行、商务出差等场景。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通常通过在线平台或实体租赁点进行，用户可以选择不同的租赁计划和套餐。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手机租赁的定义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236" r="1923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034" r="150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用户无需支付高额的购买费用，只需支付租金，适用于短期使用。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用户可以根据需求随时租用或归还手机，无需长时间承诺。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在线平台通常提供方便的预订和支付流程，用户可以快速获得所需手机。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手机租赁有助于减少新手机的购买和浪费，降低对环境的影响。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环保可持续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手机租赁的优势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预计未来手机租赁市场将进一步扩大，更多品牌和型号的手机将进入租赁市场，同时服务质量也将不断提高。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随着技术的发展，手机租赁市场将与物联网、区块链等技术结合，提高租赁效率和安全性。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随着共享经济的兴起，手机租赁市场逐渐发展壮大，越来越多的用户开始接受并选择这种服务。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手机租赁的市场现状与发展趋势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手机租赁服务流程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0000" r="100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125" r="1212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5">
              <a:alphaModFix/>
            </a:blip>
            <a:srcRect l="28320" r="2832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8" name="Freeform 8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手机租赁是一种便捷、经济的服务，为用户提供短期手机使用解决方案。通过手机租赁，用户可以在短时间内获得所需的手机设备，满足各种临时需求，如商务出差、旅行、短期项目等。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手机租赁服务流程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手机租赁的适用场景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0812" r="20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971" r="129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1480" r="214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用户在短期项目或活动中需要使用手机，但不需要长期持有，租赁可以满足这种需求。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短期项目或活动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某些季节性活动或节日庆典等场合需要使用特定类型的手机，租赁可以提供灵活的选择。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季节性需求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短期使用需求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测试新手机型号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用户想要体验新上市的手机型号，但不想购买，租赁可以提供这种机会。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备用手机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用户的主力手机出现问题，需要临时更换手机，租赁可以提供备用手机服务。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临时更换手机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长期使用但预算有限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学生和年轻人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学生和年轻人可能没有足够的预算购买高端手机，租赁可以让他们以较低的成本使用高端手机。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低收入群体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对于低收入群体来说，购买高端手机可能是一项较大的支出，租赁可以减轻经济压力。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https://d.book118.com/188127060074006043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2024-09-23T04:10:54.606</cp:lastPrinted>
  <dcterms:created xsi:type="dcterms:W3CDTF">2024-09-22T20:10:54Z</dcterms:created>
  <dcterms:modified xsi:type="dcterms:W3CDTF">2024-09-22T20:10:56Z</dcterms:modified>
</cp:coreProperties>
</file>