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3EA826-A6A2-4108-ABE7-BBD523B45B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8FC988-FCD4-4550-BCB5-2973C114D6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A5B400-47DD-4E8D-99EF-C48F8491B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DEA9A9-5FAB-40FC-8A8C-4EFE24CFA1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1514B9-2DD7-41C3-93D5-9D26E47A14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7FC0BC-BED7-4C8C-977C-3133791A25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E3E5FEB-4B87-4C4C-98AC-10D41BBF27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CBD965-07C1-4D54-BC8E-37DA2EFD60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C60299-05EA-466E-93DF-B513D0ADC2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ADB91A-0C82-447F-A122-8124415CA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CA1A31-DFA4-4B9A-9553-B09940F92A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27103007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护理带教老师工作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护理带教老师概述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护理带教方法与技巧</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护理带教过程中的挑战与应对</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护理带教老师的素质与能力</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护理带教老师的成长与发展</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护理带教老师概述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973" r="109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护理带教老师是指在护理专业中负责指导和培训实习生的教师，他们通常具备丰富的临床经验和教学能力。</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护理带教老师在临床实践中扮演着多重角色，包括传授知识、技能培训、评估表现和提供反馈等。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角色</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定义与角色</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41" b="23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129" b="412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3813" r="381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护理带教老师的重要性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培养合格护士</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护理带教老师通过指导和培训实习生，帮助他们掌握必要的临床技能和理论知识，为未来的护理工作打下坚实基础。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提高护理质量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具备丰富临床经验和教学能力的护理带教老师能够确保实习生获得高质量的培训，从而提高整体护理水平。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传承专业价值观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护理带教老师不仅是传授知识和技能，还通过自身的言传身教，传承专业价值观和职业道德，培养具备人文关怀和责任感的护士。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制定教学计划</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根据实习生的需求和课程要求，制定个性化的教学计划，确保实习生掌握必备知识和技能。</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沟通与协调</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与实习生、实习单位及学校保持密切沟通，协调解决实习过程中出现的问题，确保实习顺利进行。</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自身素质要求</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护理带教老师需具备高尚的职业道德、扎实的专业知识和丰富的教学经验，同时要善于沟通、耐心细致，具备良好的组织协调能力和团队合作精神。</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临床指导与评估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在临床实践中，对实习生的工作表现进行监督和评估，及时给予指导和反馈，帮助他们改进和提高。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护理带教老师的职责与要求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护理带教方法与技巧</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根据学生的实际情况和教学大纲，制定合理的教学计划，确保教学内容的完整性和系统性。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制定教学计划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通过课堂讲解、案例分析、小组讨论等形式，向学生传授护理理论知识，帮助学生掌握基础知识和原理。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讲解理论知识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根据教学需要，制作和整理相关的教学资料，如课件、教案、习题等，为学生提供丰富的学习资源。</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制作教学资料</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理论教学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通过亲身示范，向学生展示护理操作技能，让学生了解操作流程和要点。</a:t>
            </a:r>
          </a:p>
        </p:txBody>
      </p:sp>
      <p:pic>
        <p:nvPicPr>
          <p:cNvPr id="6" name="Picture 6"/>
          <p:cNvPicPr>
            <a:picLocks noChangeAspect="1"/>
          </p:cNvPicPr>
          <p:nvPr/>
        </p:nvPicPr>
        <p:blipFill>
          <a:blip r:embed="rId2"/>
          <a:srcRect l="14333" r="14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示范操作技能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指导学生进行模拟练习，纠正学生的错误操作，提高学生的操作技能水平。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指导模拟练习</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为学生安排实习机会，让学生在实践中巩固理论知识，提高实际操作能力。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安排实习机会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了解学生需求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通过与学生交流，了解学生的学习需求和兴趣，根据学生的个性特点制定个性化的教学计划。</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灵活调整教学方法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根据学生的学习情况和反馈，灵活调整教学方法和进度，提高教学效果。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提供个性化辅导</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针对学生的学习困难和问题，提供个性化的辅导和答疑，帮助学生解决学习难题。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个性化教学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定期评估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定期对学生的理论知识和操作技能进行评估，了解学生的学习进度和掌握情况。</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促进交流与沟通</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鼓励学生提出问题和意见，促进师生之间的交流与沟通，提高教学质量和效果。</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及时反馈</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对学生的表现和学习情况及时给予反馈，指出学生的优点和不足，提出改进建议。</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反馈与评估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护理带教过程中的挑战与应对</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部分学生可能在学习过程中缺乏自律性，难以按时完成学习任务，需要老师进行监督和引导。</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学生缺乏自律性</a:t>
            </a:r>
          </a:p>
        </p:txBody>
      </p:sp>
      <p:pic>
        <p:nvPicPr>
          <p:cNvPr id="5" name="Picture 5"/>
          <p:cNvPicPr>
            <a:picLocks noChangeAspect="1"/>
          </p:cNvPicPr>
          <p:nvPr/>
        </p:nvPicPr>
        <p:blipFill>
          <a:blip r:embed="rId2"/>
          <a:srcRect l="15796" r="15796"/>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有些学生可能存在语言或沟通障碍，影响学习效果和师生交流，需要老师耐心倾听和理解。</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学生沟通困难</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每个学生都有不同的性格和习惯，老师需要关注学生的个性差异，采用不同的教学方法和策略。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学生个性差异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学生管理挑战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https://d.book118.com/188127103007006045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2024-09-25T10:29:04.748</cp:lastPrinted>
  <dcterms:created xsi:type="dcterms:W3CDTF">2024-09-25T02:29:04Z</dcterms:created>
  <dcterms:modified xsi:type="dcterms:W3CDTF">2024-09-25T02:29:06Z</dcterms:modified>
</cp:coreProperties>
</file>