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996D6-F578-45B2-AAC3-8AB7AB94D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43B5B-0824-4E45-BED1-A15402D4B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D53F8-9335-4BC3-8EA3-D9E7BC62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CBEA4-00C6-4F66-93C1-4C945DDE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02D22-8A2A-4AFB-AC33-28AF31F19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E5C85-0923-4EAA-AD22-BBBD70B0D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B12BE4-DBB5-4BE5-8B4E-435C59BAE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8E613-1824-49DF-9833-5C74A0877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BE28F-CA82-4097-9A66-0E6C61FE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99CAB-1CD5-4387-A2CB-A84647CAA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DAEE6-41CF-47C9-9F5B-83D88817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3002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城市发展基金投融资模式及退出机制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城市发展基金概述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投融资模式分析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退出机制设计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随着全球城市化进程不断加速，城市发展对资金的需求日益增长，传统的财政拨款和银行贷款已无法满足巨大的投资需求。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城市发展基金作为一种创新的投融资工具，通过集合社会资本、引导市场力量，为城市基础设施建设、公共服务等领域提供可持续的资金支持。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创新投融资模式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通过建立规范、透明的投融资机制，城市发展基金有助于优化资源配置，提高投资效率，推动城市经济、社会、环境的协调发展。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推动城市可持续发展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国外对城市发展基金的研究起步较早，已形成较为完善的理论体系和实践经验。研究重点主要集中在基金的设立、运作、监管和绩效评估等方面。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近年来，国内学者开始关注城市发展基金的研究，但尚处于起步阶段。目前的研究主要集中在基金的投融资模式、风险管理、政策建议等方面。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国内外在城市发展基金的研究上存在一定差异。国外研究更注重实践应用和绩效评估，而国内研究则更关注政策制定和风险管理。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通过优化城市发展基金的投融资机制和退出机制，提高资金使用效率，推动城市经济、社会、环境的协调发展。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推动城市可持续发展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通过对城市发展基金投融资模式及退出机制的深入研究，进一步完善相关理论体系，为实践提供理论指导。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完善城市发展基金理论体系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结合中国城市发展的实际情况，探索适合中国国情的城市发展基金投融资模式及退出机制，为政策制定和实践操作提供参考。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探索适合中国国情的城市发展基金模式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城市发展基金概述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城市发展基金是指由政府主导，以城市基础设施建设、公共服务设施建设、生态环境保护等为主要投资方向，通过市场化运作方式，吸引社会资本参与城市建设发展的专项资金。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城市发展基金是一种集合投资制度，通过发行基金份额或收益凭证等方式，将投资者的资金集中起来，由专业机构进行管理和运作，投资于城市发展的各个领域，以获取投资收益和推动城市发展。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民间定义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城市发展基金的定义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城市发展基金采用市场化运作方式，通过公开招标、竞争性谈判等方式选择投资项目和投资主体。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城市发展基金投资领域广泛，包括城市基础设施、公共服务设施、生态环境保护等多个领域。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城市发展基金鼓励社会资本参与城市建设发展，实现政府与市场的有效结合。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城市发展基金通常由政府主导设立，政府在其中发挥引导、监管和协调作用。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城市发展基金的特点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根据投资领域分类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可分为城市基础设施类基金、公共服务设施类基金、生态环境保护类基金等。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根据投资方式分类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可分为股权投资基金、债权投资基金、夹层投资基金等。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根据资金来源分类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可分为政府出资型基金、社会资本出资型基金以及混合型基金等。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城市发展基金的分类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投融资模式分析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市场主导型投融资模式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以市场机制为基础，通过股票市场、债券市场、基金等金融工具筹集资金，投资决策和项目管理由市场主体负责。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政府与市场合作型投融资模式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政府与市场主体共同参与，发挥各自优势，通过PPP、BOT等方式合作推进城市基础设施建设和公共服务项目。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政府主导型投融资模式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政府通过财政拨款、发行债券等方式筹集资金，并主导投资决策和项目管理。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投融资模式的类型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政府主导型与市场主导型的比较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政府主导型具有资金规模大、政策性强等优点，但可能存在效率低下、腐败等问题；市场主导型具有效率高、灵活性强等优点，但可能存在资金不足、风险大等问题。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政府与市场合作型的优势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能够结合政府和市场各自的优势，实现风险共担、利益共享，提高投资效率和项目管理水平。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投融资模式的比较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https://d.book118.com/188130023117006036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2024-09-16T05:48:01.881</cp:lastPrinted>
  <dcterms:created xsi:type="dcterms:W3CDTF">2024-09-15T21:48:01Z</dcterms:created>
  <dcterms:modified xsi:type="dcterms:W3CDTF">2024-09-15T21:48:03Z</dcterms:modified>
</cp:coreProperties>
</file>