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E338E88-9BFE-47E8-B9E8-49363084136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1E1A8-975C-4295-9012-87197B72B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E033D-7CF4-4DE9-8343-AA89E718F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50AE5-B3ED-4B45-AA52-006E77267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D7C60-4306-4032-A311-756BAF930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10CF20-E265-466C-910A-8D38712C6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BEEE42-294D-498F-A550-BB3E134A4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AE6EA7-4799-470F-AE8B-FB8183B7D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B32EE-F567-4800-B067-90EE07D82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BA730-1B70-4DAE-A9E6-645186F4B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F505F-9F13-4CCF-B647-ECD3A7E2F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07583-B6BB-4945-8C40-27DA21104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F4184C7-AA55-458A-963C-6DC2858D90B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5927062-0B3E-41B5-9E5D-972D5869EFA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3006503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桥梁施工台车和装载机械的安全管理和操作规范培训课件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桥梁施工台车和装载机械的安全管理和操作规范培训课件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台车和装载机械的操作规范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安全事故案例分析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安全管理制度建设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桥梁施工台车和装载机械的安全管理和操作规范培训课件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强调学习的重要性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介绍课程内容和目的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解释学习计划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概述课程安排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引出重要概念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学习重点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行业背景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桥梁施工是重要的基础设施建设工作之一，然而在施工过程中往往存在诸多安全隐患，本课程旨在通过提供规范的操作指南，帮助施工人员安全高效地完成工作。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台车和装载机械概述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介绍不同类型的台车和装载机械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种类和功能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强调安全操作的重要性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分析台车和装载机械的内部结构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结构特点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讨论如何培养工作人员的安全意识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基本原则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提出安全管理的基本原则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安全事故案例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详细分析不同类型的台车和装载机械引发的安全事故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安全管理和操作规范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在桥梁施工过程中，台车和装载机械的安全管理和操作规范至关重要。只有严格遵守规定的操作流程和安全要求，才能确保施工过程的顺利进行，降低事故发生的风险。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2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台车和装载机械的操作规范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操作前准备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台车和装载机械操作前，必须确认设备的完好性，包括机械部件、液压系统等是否正常运转。同时，熟悉设备的操作手册是非常重要的，以确保正确操作设备，并且进行安全防护装备检查，如安全带、头盔等是否齐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操作步骤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详细了解每个步骤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启动设备流程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了解每个控制按钮的功能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操作控制台介绍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注意安全载重和速度设置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载重和速度控制要点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掌握正确的转弯姿势和速度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转弯操作技巧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操作装载机械时的注意事项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提升和降低装载物品的技巧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注意坡道上的安全驾驶技巧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坡道行驶注意事项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意外事故的处理流程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第一时间通知相关人员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确保现场安全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紧急疏散指南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按照预先制定的疏散路线行动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避免恐慌情绪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紧急制动的操作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立即踩下制动踏板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使用手刹停车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通过本课件的学习，希望能够帮助操作人员掌握台车和装载机械的操作规范，保障施工现场的安全和顺利进行。安全第一，预防为主，合理操作设备，才能有效提高工作效率。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71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翻车事故分析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事故发生情况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桥梁施工中翻车事故案例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预防措施建议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提出预防措施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分析事故原因和教训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碾压事故案例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事故案例描述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碾压作业中事故案例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原因剖析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事故背后的原因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措施建议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提出改进措施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分析碰撞原因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阐述规避碰撞的方法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碰撞事故案例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装载机械碰撞事故案例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具体案例描述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https://d.book118.com/188130065034006046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桥梁施工台车和装载机械的安全管理和操作规范培训课件</vt:lpstr>
      <vt:lpstr>目录</vt:lpstr>
      <vt:lpstr>第1章 桥梁施工台车和装载机械的安全管理和操作规范培训课件</vt:lpstr>
      <vt:lpstr>课程简介</vt:lpstr>
      <vt:lpstr> </vt:lpstr>
      <vt:lpstr>台车和装载机械概述</vt:lpstr>
      <vt:lpstr>安全意识培养</vt:lpstr>
      <vt:lpstr>安全管理和操作规范</vt:lpstr>
      <vt:lpstr>第2章 台车和装载机械的操作规范</vt:lpstr>
      <vt:lpstr> </vt:lpstr>
      <vt:lpstr>操作步骤</vt:lpstr>
      <vt:lpstr>操作技巧</vt:lpstr>
      <vt:lpstr>应急处理</vt:lpstr>
      <vt:lpstr>结尾</vt:lpstr>
      <vt:lpstr>第3章 安全事故案例分析</vt:lpstr>
      <vt:lpstr>翻车事故分析</vt:lpstr>
      <vt:lpstr>碾压事故案例</vt:lpstr>
      <vt:lpstr>碰撞事故案例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2024-09-27T01:02:27.054</cp:lastPrinted>
  <dcterms:created xsi:type="dcterms:W3CDTF">2024-09-26T17:02:27Z</dcterms:created>
  <dcterms:modified xsi:type="dcterms:W3CDTF">2024-09-26T17:02:29Z</dcterms:modified>
</cp:coreProperties>
</file>