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576C2-1E44-449A-BC8F-1256DC02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47712-AFA7-4548-9B04-9C2163AE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D9B81-A9E6-4692-9343-EB56E247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A6DA6-B60E-4562-A1FF-0650643A3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0A6AE-E128-471B-AB39-6FD6B69E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437A0-5DF1-4525-BB59-59C43DB6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C2059-7BDA-483F-8398-8B470936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57274-25C9-4ED5-87E9-B24943CB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83630-575E-435E-855C-7AFBE9DFC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F2A13-2FD7-4459-A121-1A6DDD72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47774-2D5A-48DE-9D2F-169FE281F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1050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儿童心理创伤护理培训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儿童心理创伤康复期管理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心理创伤定义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心理创伤类型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指由异乎寻常的威胁性或灾难性心理事件，导致个体出现无法摆脱的痛苦记忆、梦境、幻觉等，并引起强烈恐惧、无助或厌恶等情感体验。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包括暴力伤害、交通事故、虐待、性侵犯、失亲/失友等。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心理创伤定义与类型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3" r="317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儿童心理创伤常表现为恐惧、焦虑、抑郁、行为问题、躯体化症状等，且不同年龄段的儿童表现可能有所不同。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心理创伤对儿童的影响深远，可能导致其自尊心受损、信任感降低、社交障碍等，甚至影响其成年后的心理健康和社会功能。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儿童心理创伤特点及影响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通过观察儿童的行为表现、情绪反应和言语表达等方面，结合其生活经历和成长环境，识别可能存在的心理创伤。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运用专业的心理评估工具和方法，对儿童的心理创伤程度、影响范围及康复需求进行全面评估。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识别与评估儿童心理创伤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提高儿童心理创伤护理人员的专业知识和技能水平，增强其识别、评估和干预儿童心理创伤的能力，促进儿童心理健康和全面发展。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随着社会对儿童心理健康的关注度不断提高，儿童心理创伤护理培训显得尤为重要。通过培训，可以帮助护理人员更好地理解和关注儿童心理创伤问题，为儿童提供更加专业、有效的心理支持和干预。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确保儿童生活环境的安全性和稳定性，避免再次暴露于创伤源。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提供稳定、安全的环境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改善居住条件，降低噪音和过度刺激，营造舒适、宁静的氛围。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优化物理环境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通过陪伴、安慰和支持，增强儿童的心理安全感，减轻恐惧和焦虑。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加强心理安全感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安全保障与环境优化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与儿童建立稳固的信任关系，使其感受到被关注、被理解和被支持。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倾听与共情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耐心倾听儿童的诉求和感受，表达共情和理解，避免指责和批评。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采用儿童易于理解的语言和方式与其沟通，传递积极、明确的信息。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了解儿童的个性特点、兴趣爱好和特殊需求，提供个性化的护理和支持。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42" b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尊重不同文化背景的儿童及其家庭，考虑其特殊信仰和习俗。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根据儿童的实际情况和变化，灵活调整护理策略和方法。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尊重个性化需求与差异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普及儿童心理创伤知识，提高家长和教师的预防意识。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加强预防教育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密切观察儿童的行为和情绪变化，及时发现并评估心理创伤风险。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及时识别与评估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针对儿童心理创伤的不同类型和程度，采取有效的干预措施，如心理咨询、心理治疗和药物治疗等。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有效干预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预防为主，及时干预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儿童心理创伤护理方法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帮助儿童识别和改变消极思维模式，培养积极、现实的思维方式。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在安全环境下逐步暴露儿童于与创伤相关的刺激，降低其敏感性和恐惧反应。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教授儿童应对焦虑、抑郁等负面情绪的技能，如深呼吸、放松训练等。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https://d.book118.com/188131050135006036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2024-09-16T11:09:50.500</cp:lastPrinted>
  <dcterms:created xsi:type="dcterms:W3CDTF">2024-09-16T03:09:50Z</dcterms:created>
  <dcterms:modified xsi:type="dcterms:W3CDTF">2024-09-16T03:09:52Z</dcterms:modified>
</cp:coreProperties>
</file>