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77AB2-F8CB-49D9-ABFA-E99F196AE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9A3D3-2FC5-4CE0-8E97-459140C39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5E6E1-9ECF-4F56-9783-28237CEE1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997F40-EE52-42B6-AEA5-9F51EB6FC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D5F080-EFB1-41AC-9D1F-442F68339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6A6DB5-5CA1-453E-AB7A-499EDD540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559573-60AA-4AEA-8B6B-6992DDA08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9F645A-BA03-428C-92A1-52445ED38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599E0-CABB-4884-A65A-F84BFE2B3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D43A0-B0A3-4462-AC66-EE12870B0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B94B9-9AD0-44C4-ABE6-B888E415F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7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3201506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2023年口腔科科室工作总结报告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患者服务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科室运营状况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医疗质量与安全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患者接诊与治疗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口腔手术操作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口腔影像学检查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口腔护理与宣教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7007" r="1700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为患者提供口腔疾病的诊断、治疗和预防服务，包括常见牙病、牙周病、口腔黏膜病等。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实施各类口腔手术，如牙齿拔除、牙周刮治、口腔肿瘤切除等。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利用X光、CT等影像学手段辅助诊断和治疗口腔疾病。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为患者提供口腔护理指导，开展口腔健康宣教活动，提高患者口腔保健意识。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通过改进诊疗流程和技术手段，提高诊疗质量和效率，缩短患者等待时间。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将科研成果应用于临床实践，提升科室整体诊疗水平。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加强与患者的沟通和互动，提高患者对科室服务的满意度。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加强医护团队培训和协作，提高团队整体素质和执行力。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诊疗质量提升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科研成果转化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患者满意度提高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医护团队建设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针对医疗纠纷问题，加强与患者的沟通与解释，完善投诉处理机制。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医疗纠纷处理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医护人员短缺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医疗设备老化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792" r="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通过招聘、培训等多种方式解决医护人员短缺问题，优化人力资源配置。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及时更新和升级医疗设备，确保诊疗工作的顺利进行。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患者服务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2023年口腔科共接诊患者数量为3200人次，较去年增长了15%。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886" r="788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患者数量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患者主要来自本市及周边地区，其中外地患者占比为20%。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患者来源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患者年龄跨度较大，从婴儿到老年人都有涉及，其中青少年和中年人是主要就诊群体。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患者年龄分布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患者接诊情况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采用问卷调查的方式，对就诊患者进行满意度调查。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总体满意度为95%，其中对医生技术水平和服务态度的满意度最高，分别为98%和97%。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针对调查中发现的不足之处，如等待时间过长、环境卫生等，制定相应的改进措施，提高患者满意度。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患者回访及关怀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回访方式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采用电话、短信、微信等多种方式对患者进行回访，了解治疗效果及患者情况。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回访结果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回访结果显示，大部分患者治疗效果良好，对医生的治疗方案和关怀表示满意。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关怀措施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针对需要特殊关爱的患者，如老年人、儿童等，制定个性化的关怀措施，提供更加周到的服务。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科室运营状况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检查收入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科室检查收入共计XX万元，较去年增长了XX%。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诊疗收入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2023年度口腔科诊疗收入达到XX万元，较去年增长了XX%。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药品收入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药品销售收入为XX万元，较去年下降了XX%。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科室收入情况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设备维护和更新支出为XX万元，占科室总支出的XX%。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药品采购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药品采购支出为XX万元，占科室总支出的XX%。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人员薪酬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2023年度口腔科人员薪酬支出共计XX万元，占科室总支出的XX%。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科室支出情况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https://d.book118.com/188132015062006044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2024-09-24T14:11:59.331</cp:lastPrinted>
  <dcterms:created xsi:type="dcterms:W3CDTF">2024-09-24T06:11:59Z</dcterms:created>
  <dcterms:modified xsi:type="dcterms:W3CDTF">2024-09-24T06:12:01Z</dcterms:modified>
</cp:coreProperties>
</file>