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F26E4-7FB5-4DFA-A81F-3464B5F43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23EF7-3D45-437E-A2E0-02B2182E8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72414-DDBA-46B0-926C-58FC5105A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A7A802-AA11-442A-B61C-497D5ED20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B569DA-58E9-4B22-80C8-6B0501299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6A44C3-5784-4E50-8F62-59EDB4CE3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A0881B-DAD4-4267-846C-105651E2F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89E986-79EA-45E5-B4D9-D6078D3A2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A9EB70-1598-4DB4-B05B-B2FE9224D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6685D-8376-407A-A724-20F9B93AB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2E7E8-C620-4225-94CC-8E8876AE7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13211712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 err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冠心病健康教育课件PPT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 err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冠心病概述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冠心病预防与控制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冠心病治疗方法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冠心病康复与护理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冠心病患者自我管理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冠心病健康教育案例分享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冠心病概述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冠心病有多种类型，包括稳定型心绞痛、不稳定型心绞痛、心肌梗死、缺血性心力衰竭等。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冠心病（Coronary Heart Disease，CHD）是指冠状动脉发生粥样硬化引起官腔狭窄或闭塞，导致心肌缺血缺氧或坏死而引起的心脏病。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冠心病的发病机制主要与冠状动脉粥样硬化的发生和发展有关。冠状动脉粥样硬化是指血液中的脂质成分沉积在冠状动脉血管壁上，导致血管壁增厚、硬化，最终引起官腔狭窄或闭塞。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冠心病的主要危险因素包括年龄、性别、家族史、血脂异常、高血压、糖尿病、吸烟等。此外，缺乏运动、不良饮食习惯、肥胖、心理压力等也是冠心病的危险因素。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发病机制与原因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冠心病的主要临床表现包括胸闷、胸痛、心悸、气短等。其中，稳定型心绞痛是指在劳力或情绪激动时出现胸痛等症状，休息或舌下含服硝酸甘油后可缓解；不稳定型心绞痛是指在休息或轻微活动时出现胸痛等症状，需要尽快就医；心肌梗死是指在冠状动脉完全闭塞时出现心肌缺血坏死，可危及生命，需立即就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冠心病的诊断主要依靠心电图、心肌酶学检查和冠状动脉造影等。心电图可以检测心肌缺血和心律失常；心肌酶学检查可以检测心肌损伤；冠状动脉造影可以明确冠状动脉狭窄的程度和部位。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冠心病预防与控制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合理饮食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保持低脂、低盐、低糖的饮食习惯，多摄入新鲜蔬菜和水果。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控制体重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保持健康的体重范围，避免肥胖。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坚持适量的有氧运动，如散步、游泳、骑车等，以保持身体健康。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戒烟限酒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戒烟，限制酒精摄入。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健康生活方式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高血压患者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定期监测血压，控制血压在正常范围内。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高血脂患者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定期监测血脂，使用降脂药物，控制血脂在正常范围内。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糖尿病患者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定期监测血糖，控制血糖在正常范围内。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家族遗传史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有家族遗传史的人群应定期进行心血管检查。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高危人群筛查与干预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坚持用药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冠心病患者需要长期坚持用药，不能随意停药或改变用药剂量。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定期随访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定期到医院进行随访，以便医生根据病情调整用药剂量或更换药物。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自我监测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患者应自我监测身体状况，如出现胸痛、胸闷等不适症状时应及时就医。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患者应接受健康教育，了解冠心病的预防、治疗和康复知识，提高自我保健意识。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药物治疗与依从性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冠心病治疗方法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阿司匹林、氯吡格雷等，可抑制血小板聚集，预防血栓形成。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抗血小板药物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他汀类药物，如阿托伐他汀、瑞舒伐他汀等，降低血脂水平，减轻血管炎症反应。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降脂药物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美托洛尔、卡维地洛等，降低心肌耗氧量，减轻心肌缺血症状。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β受体拮抗剂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依那普利、缬沙坦等，扩张血管，降低血压，减轻心脏负担。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ACEI及ARB类药物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经皮冠状动脉介入术（PCI）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通过导管扩张狭窄的冠状动脉，恢复心肌供血。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冠状动脉内支架植入术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在PCI基础上，植入金属支架以支撑扩张的冠状动脉，减少再狭窄风险。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冠状动脉斑块旋磨术或旋切术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用特殊设备将冠状动脉内的斑块磨碎或切除，改善血管通畅性。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介入治疗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冠状动脉搭桥术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通过移植血管搭桥的方式绕过狭窄或闭塞的冠状动脉段，改善心肌供血。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心脏移植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将供体的心脏移植到受体的胸腔内，治疗严重的冠心病及心力衰竭。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外科手术治疗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https://d.book118.com/188132117123006033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2024-09-11T21:28:34.683</cp:lastPrinted>
  <dcterms:created xsi:type="dcterms:W3CDTF">2024-09-11T13:28:34Z</dcterms:created>
  <dcterms:modified xsi:type="dcterms:W3CDTF">2024-09-11T13:28:36Z</dcterms:modified>
</cp:coreProperties>
</file>