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ED5C2-6437-4806-BF98-4F7CAFE5C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E97E0-FC40-4B57-929C-B24AFFE92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C2C1D-B2E2-4BF3-83AE-FF00927AB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7C2A23-DD49-4513-AEE9-E3BC63275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533CA1-EB6E-4A05-8941-E451B536F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ED1F4F-1100-4752-8BF6-02B4BB46F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5630B7-8132-4CDF-8BEF-FB3EDEDA1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F5A184-6F25-450A-8014-2F3520876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5CE3EC-7E43-48D0-A7B3-BC9A09586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72068-D735-48B2-9DA7-51C655C70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0BE9D-AB3C-4287-9AA2-02A3AF137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132125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剖腹产手术护理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剖腹产手术简介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剖腹产手术前的护理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剖腹产手术后的护理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剖腹产手术后常见问题及处理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剖腹产手术后的康复与保健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剖腹产手术简介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176" r="10176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剖腹产手术是一种通过切开腹部和子宫来取出胎儿的手术。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5708" b="1570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它通常在无法通过自然分娩方式将胎儿娩出时使用。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剖腹产手术是一种紧急情况下采取的手术，需要快速、准确地进行。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剖腹产手术的定义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856" b="785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胎儿处于危险情况下，如胎儿宫内窘迫、胎盘早剥等；孕妇存在严重并发症，如妊娠期高血压、糖尿病等；孕妇骨盆狭窄或存在其他分娩障碍等。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孕妇存在严重的内外科疾病，如心脏病、肺部疾病等；孕妇存在感染、发热等情况；孕妇存在多次剖腹产手术史等。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剖腹产手术的适应症和禁忌症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786" b="47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剖腹产手术的过程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手术前准备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进行术前检查，确定手术指征和禁忌症；进行手术前谈话，告知手术风险和注意事项；进行手术前消毒和麻醉。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切开腹部和子宫；取出胎儿；缝合伤口。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手术后护理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监测产妇和胎儿的生命体征；进行必要的药物治疗和护理；促进伤口愈合和恢复。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剖腹产手术前的护理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328" r="323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为缓解产妇的紧张和焦虑情绪，医护人员应向其详细解释手术过程和注意事项，给予支持和鼓励。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与产妇及家属进行充分沟通，了解其需求和顾虑，并解答疑问，建立信任关系。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术前沟通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进行必要的产前检查，确保产妇身体健康状况适合手术。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身体准备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为产妇准备住院所需的物品，如换洗衣物、卫生用品等。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物品准备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术前应指导产妇合理饮食，避免进食过于油腻或刺激性食物，以免影响手术进行。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运动指导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根据产妇的身体状况，指导其在术前适当进行散步、爬楼梯等运动，以增强体质和耐受力。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188" r="17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产妇的饮食和运动指导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剖腹产手术后的护理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https://d.book118.com/188132125010006050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2024-09-29T14:37:45.850</cp:lastPrinted>
  <dcterms:created xsi:type="dcterms:W3CDTF">2024-09-29T06:37:45Z</dcterms:created>
  <dcterms:modified xsi:type="dcterms:W3CDTF">2024-09-29T06:37:47Z</dcterms:modified>
</cp:coreProperties>
</file>