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924000-EFB1-4C88-89C6-0F5C0B8E64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52BE1F-1BF4-4D78-8FB4-CDDDFBE031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D3A34C-BD00-411F-96AD-A23A7315BD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6EFA02-459F-48D3-A4D5-344EE61184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0250C9-13FD-4315-91A6-D882C241E3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043D57-09FB-4F84-9545-4B234511FC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76EADA-D9CE-47E7-B8E8-50F31736EF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FD11C4-0707-4FDA-B722-1943D5F637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569E2F-9960-4789-AC17-A7AFBFCC73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3FE5C0-74F4-47D6-A389-E0C335073B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CCBCA5-F37E-4AC8-9F11-875E5E1448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132136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中暑的护理目标及评价</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中暑的概述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中暑的护理目标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中暑的评价指标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中暑的护理措施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中暑的预防措施</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中暑的概述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中暑是指在高温环境下，由于体内热平衡或水盐代谢紊乱而引起的以中枢神经系统和心血管系统功能障碍为主要表现的急性综合症。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长时间暴露在高温环境中，过度劳累，缺水，疾病或药物影响等。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中暑的定义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病因</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由于高温引起体温调节中枢功能障碍，导致体内热量过度蓄积，引发神经器官受损。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热射病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708" r="137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热衰竭</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热痉挛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67" r="14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由于大量出汗导致血容量不足，引起循环衰竭。</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由于大量出汗导致低钠、低钾等电解质紊乱，引发肌肉痉挛。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中暑的分类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0" r="2500"/>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高热：体温升高至38℃以上，皮肤干燥、灼热。</a:t>
            </a:r>
          </a:p>
        </p:txBody>
      </p:sp>
      <p:pic>
        <p:nvPicPr>
          <p:cNvPr id="5" name="Picture 5"/>
          <p:cNvPicPr>
            <a:picLocks noChangeAspect="1"/>
          </p:cNvPicPr>
          <p:nvPr/>
        </p:nvPicPr>
        <p:blipFill>
          <a:blip r:embed="rId4"/>
          <a:srcRect l="14625" r="14625"/>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头晕、头痛、恶心、呕吐、心悸、乏力、肌肉痉挛等。</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昏迷、抽搐、呼吸急促或停止、心跳加速或停止等。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中暑的症状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中暑的护理目标</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迅速降低体温是中暑急救的首要目标，以防止高温对器官的进一步损伤。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在发生中暑时，应立即将患者转移到阴凉通风处，用湿毛巾擦拭身体，以增加散热。同时，可以配合使用冰袋、冰帽等进行物理降温。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69" r="2346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降低体温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由于中暑会导致大量出汗和脱水，因此补充水分和电解质至关重要。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鼓励患者饮用含电解质（如盐和糖）的运动饮料或椰子水，以补充流失的电解质。严重脱水患者可能需要通过静脉输液进行补液。</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补充水分和电解质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针对中暑引发的恶心、呕吐、头晕等症状，采取相应的护理措施以缓解患者的不适感。</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对于恶心、呕吐的患者，应保持侧卧位以防误吸。头晕患者应保持安静，避免剧烈运动。对于严重症状，可能需要药物治疗。</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缓解中暑症状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8487" r="848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预防中暑引发的并发症如热射病、器官功能衰竭等是重要的护理目标。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密切监测患者的生命体征，特别是体温、心率、呼吸和血压。若出现器官功能损伤的迹象，应立即就医。同时，确保患者在中暑恢复期间得到充分的休息和护理。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预防并发症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中暑的评价指标</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https://d.book118.com/188132136057006032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2024-09-09T22:42:41.344</cp:lastPrinted>
  <dcterms:created xsi:type="dcterms:W3CDTF">2024-09-09T14:42:41Z</dcterms:created>
  <dcterms:modified xsi:type="dcterms:W3CDTF">2024-09-09T14:42:43Z</dcterms:modified>
</cp:coreProperties>
</file>