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822CC-EAA5-4BDF-B6E1-A4EEBDB6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4092A-75E0-49B5-BFFB-ADFF484B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44020-590F-48AE-8FC9-C5B1D34D7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C03D9-43DF-4847-80A3-BA1E775C5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814A0-B56F-47D9-824D-38960660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10B48-1CEA-4B14-BC73-072E2B36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AEF021-5C4C-4DB9-9D00-3F3397D1E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EE4C4-EC1D-4320-B1B4-EDCC9D5D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FA61-D7B4-49F8-BED5-0742C71E1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39840-82C3-4CC0-A00D-D2DB8FA1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F946-6CC9-49C9-A468-69119DEB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3013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公会工作成果与亮点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公会工作不足与挑战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公会工作改进与优化建议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未来公会工作展望与计划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对公会过去一年的工作进行全面回顾，总结经验教训，为未来发展提供借鉴。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基于当前形势和公会发展需求，展望未来发展目标，提出改进措施和发展建议。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通过总结过去工作成果和不足，激发公会成员积极性和创造力，推动公会向更高水平发展。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包括公会会长、副会长、各部门负责人及普通成员。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公会成员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涉及公会组织建设、活动开展、会员服务、对外合作等方面的工作。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主要汇报过去一年的工作情况，重大事件可追溯到更早时间。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公会工作成果与亮点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10" r="9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完善的组织架构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公会建立了包括会长、副会长、各部门负责人在内的完整组织架构，确保公会高效运转。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专业的人员配置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各部门配备了具备相关经验和专业技能的人员，为公会各项工作的顺利开展提供了有力保障。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公会成员之间协作紧密，形成了高效的工作氛围，推动了公会各项工作的顺利进行。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公会策划了包括线上互动、线下聚会、竞技比赛等多种类型的活动，满足了会员的不同需求。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多样化的活动策划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每次活动前都进行了充分的筹备工作，包括场地安排、物资准备、人员协调等，确保活动的顺利进行。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精心筹备与执行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通过活动的成功举办，不仅增强了公会内部的凝聚力，还扩大了公会在游戏社区的影响力。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活动效果显著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及时的困难支持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当会员遇到困难时，公会会及时伸出援手，提供必要的帮助和支持，让会员感受到公会的力量。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周到的会员服务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公会为会员提供了包括游戏指导、问题解答、心理辅导等在内的全方位服务，让会员感受到家的温暖。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促进会员成长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公会通过组织培训、分享经验等方式，帮助会员提升游戏技能和综合素质，实现共同成长。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创意的宣传策略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公会运用独特的创意和宣传手段，打造出具有公会特色的品牌形象，吸引更多潜在会员的关注。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与其他公会的交流合作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公会积极与其他公会开展交流合作，共同举办活动、分享资源，实现互利共赢，进一步提升了公会的影响力。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积极的品牌推广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公会通过社交媒体、游戏论坛等渠道积极推广公会品牌，提高公会的知名度和美誉度。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品牌推广与宣传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公会工作不足与挑战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公会内部的工作流程存在过多的环节和审批，导致工作效率低下。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工作流程繁琐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部门之间沟通不足，信息传递不及时，容易造成工作延误和误解。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公会工作缺乏统一的标准和规范，导致工作结果参差不齐。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缺乏标准化管理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工作流程不够顺畅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部分活动的组织安排存在疏漏，如时间、地点、流程等安排不当，影响会员的参与体验。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公会活动的宣传和推广不够充分，导致会员对活动的知晓度和参与度不高。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活动内容缺乏吸引力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部分公会活动的内容陈旧、缺乏创新，难以吸引会员的积极参与。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活动参与度有待提高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https://d.book118.com/188133013020006032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2024-09-09T10:31:18.634</cp:lastPrinted>
  <dcterms:created xsi:type="dcterms:W3CDTF">2024-09-09T02:31:18Z</dcterms:created>
  <dcterms:modified xsi:type="dcterms:W3CDTF">2024-09-09T02:31:20Z</dcterms:modified>
</cp:coreProperties>
</file>