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E2B6A-9E81-4298-870F-BA38CDFF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6CB76-4EDE-4EC4-93F3-5C2DE9522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21434-89B5-439F-9076-9DA00C77C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FC580-6417-4644-8265-898C7A39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20FB3-D06F-4ABD-9458-1CC0BA0B7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2A805-BAF1-4B81-A178-2CBE46F1F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79714-F5A0-45E6-B4D7-833E5A0AA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9FDAC-B81D-458F-9C78-DD74A9B62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8B0B2-9481-478B-BF02-F0630CB8F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A5B27-F484-4C58-99F6-2B5ADFB2B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9FEF3-2D97-4950-A8BC-997E75FCB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4017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呼吸系统疾病患者的心理评估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呼吸系统疾病患者的心理干预措施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呼吸系统疾病患者的心理护理实践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呼吸系统疾病患者心理护理的挑战与应对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呼吸系统疾病患者常常面临身体不适、治疗压力、经济负担等多重压力。心理护理可以帮助患者缓解这些压力，增强治疗信心。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呼吸系统疾病如哮喘、慢性阻塞性肺疾病（COPD）等，常导致患者生活质量下降。通过心理护理，可以帮助患者更好地应对疾病，提高生活质量。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心理护理作为综合治疗的一部分，可以帮助患者调整心态，积极配合治疗，从而促进疾病的康复。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968" b="1696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053" r="405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07" b="470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由于疾病的长期折磨和治疗的不确定性，患者容易出现焦虑、抑郁等负性情绪。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呼吸困难、咳嗽等症状可能引发患者的恐惧感，担心病情恶化或危及生命。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恐惧与不安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长期患病可能导致患者自尊心受损，产生自卑、无助等心理。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患者在疾病和治疗过程中可能产生对家人和医护人员的依赖，行为上表现出退行现象，如要求过多的照顾和关注。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依赖与退行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呼吸系统疾病患者的心理特点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呼吸系统疾病患者的心理评估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通过观察患者的面部表情、肢体语言、情绪变化等，了解其心理状态。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与患者或其家属进行深入交流，了解患者的心理感受、担忧和需求。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使用专业的心理评估量表，如焦虑自评量表、抑郁自评量表等，对患者的心理状态进行量化评估。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评估患者是否存在焦虑、抑郁、恐惧等负面情绪，以及情绪的严重程度和持续时间。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评估患者的注意力、记忆力、思维能力等认知功能是否受到影响。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观察患者的行为举止，了解是否存在异常行为或自伤、自杀等行为倾向。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评估患者的社会支持网络，包括家庭、朋友、社区等资源的可利用程度。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根据评估结果，为患者制定个性化的心理护理计划，明确护理目标和措施。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制定个性化心理护理计划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及时干预负面情绪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提供社会支持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定期评估和调整护理计划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针对患者存在的负面情绪，采取积极的心理干预措施，如心理疏导、认知行为疗法等。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鼓励患者积极参与社交活动，建立良好的社会支持网络，减轻孤独感和无助感。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定期对患者的心理状态进行评估，及时调整护理计划，确保护理措施的有效性和针对性。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呼吸系统疾病患者的心理干预措施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帮助患者识别和改变消极的思维模式，建立积极的疾病认知，提高自我管理能力。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行为激活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应对技能训练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鼓励患者参与有益身心的活动，如散步、瑜伽、绘画等，以缓解焦虑、抑郁等负面情绪。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教授患者有效的应对技能，如深呼吸、冥想等，以应对呼吸困难等急性症状，减轻恐慌感。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指导患者按一定顺序逐步松弛全身肌肉群，以达到身心放松的目的。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教授患者通过调整呼吸频率和深度来放松身心，如深呼吸、腹式呼吸等。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呼吸放松法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利用音乐对患者进行放松训练，选择轻松、舒缓的音乐，帮助患者缓解紧张情绪。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音乐疗法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440" b="164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79" b="183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家庭和社会支持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鼓励家属积极参与患者的心理护理工作，提供情感支持和关怀，帮助患者建立积极的生活态度。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呼吁社会关注呼吸系统疾病患者的心理健康问题，提供心理援助和社区资源，减轻患者的心理压力。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互助小组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组织呼吸系统疾病患者参加互助小组，分享经验和情感支持，增强患者的归属感和自信心。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https://d.book118.com/188134017022006032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2024-09-09T10:46:46.301</cp:lastPrinted>
  <dcterms:created xsi:type="dcterms:W3CDTF">2024-09-09T02:46:46Z</dcterms:created>
  <dcterms:modified xsi:type="dcterms:W3CDTF">2024-09-09T02:46:48Z</dcterms:modified>
</cp:coreProperties>
</file>