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17FD9-E51B-44C1-ABB6-E6C586C42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3AC4A-8D4C-43DB-AC71-A9D9CE303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010AE-134B-4555-8320-C0FFA2B3D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5C101-E466-407D-BCD4-2CD0C5D1C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175C05-273B-49E9-BB11-6FFD409A0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4708C2-0EB6-4F76-BF50-8932FCD72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F98F66-E099-423E-9108-61BB8505C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3A7A28-258B-4A43-AA44-872D68AD9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8E0681-EBC4-42E1-BAF2-4448C3271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97D7F-A4FB-48C1-9888-3896317A3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DE92F-5EBE-48D3-B305-8EC3A4865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34132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护理风险与风险管理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常见护理风险及应对策略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护理风险教育与培训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护理风险管理的挑战与展望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12" r="280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241" r="262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34" r="314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护理风险是指在护理过程中可能出现的各种不安全因素，这些因素可能导致患者病情恶化、并发症或死亡。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护理风险具有客观性、不确定性和隐蔽性，难以完全避免和预测，但可以通过科学的风险管理来降低其发生概率和影响程度。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按来源分类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分为内部风险和外部风险。内部风险主要来源于护理过程中的各种操作和管理问题，如操作失误、用药错误、设备故障等；外部风险则与患者自身因素、环境条件和社会因素等有关，如患者不配合、环境污染、社会治安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按性质分类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可分为直接风险和间接风险。直接风险是指直接与护理操作相关的风险，如操作失误、用药错误等；间接风险则是与护理操作间接相关的风险，如患者跌倒、压疮等。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护理风险的分类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通过观察、询问、查阅病历和记录等手段，发现和识别潜在的护理风险。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采用风险评估量表、风险指数等工具，对识别出的护理风险进行评估，确定其发生的概率、影响程度和优先级，为后续的风险管理提供依据。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护理风险的识别与评估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356" b="163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制定风险管理计划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明确风险管理目标、原则、流程和责任人，为护理风险管理工作提供指导和依据。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通过收集资料、分析数据和评估实际情况，识别出可能存在的护理风险，为制定风险控制措施提供依据。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对识别出的护理风险进行评估，包括风险发生的可能性、影响程度和优先级等，为制定风险控制措施提供依据。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2356" b="235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根据风险识别和评估结果，制定相应的风险控制计划，明确控制措施、责任人和时间表。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制定风险控制计划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加强护理人员的培训和教育，提高其风险意识和应对能力，从源头上降低风险发生的可能性。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制定和优化护理操作流程，规范护理行为，降低因操作不当导致的风险。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规范操作流程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定期检查和维护护理设备设施，确保其安全、有效和可靠性，降低因设备故障导致的风险。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完善设备设施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通过定期检查、抽查和患者反馈等方式，对护理风险进行实时监控，及时发现和解决潜在的风险。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建立风险监控机制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定期对护理风险管理效果进行评估，总结经验教训，及时调整风险管理计划和控制措施。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定期评估与反馈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根据风险监控和评估结果，持续优化护理操作流程、完善设备设施和加强人员培训，不断提高护理风险管理水平。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风险监控与改进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常见护理风险及应对策略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患者跌倒与坠床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总结词：患者跌倒与坠床是常见的护理风险之一，可能导致骨折、脑外伤等严重后果。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确保病区环境安全，地面干燥、无障碍物。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评估患者情况，对有跌倒风险的患者加强监护和安全教育。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定期对病区环境进行安全检查，及时排除安全隐患。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提供稳定、安全的床旁设施，如扶手、护栏等。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总结词：患者走失是护理工作中需要关注的风险，可能导致患者遭受意外伤害或延误治疗。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加强患者及家属的安全教育，告知患者及家属走失的危害。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评估患者的认知情况，对有走失风险的患者加强监护。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提供身份识别标识，确保患者随时能被辨认出身份。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与当地警方建立联系，及时报警协助寻找走失患者。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患者走失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https://d.book118.com/188134132122006030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2024-09-07T09:57:31.738</cp:lastPrinted>
  <dcterms:created xsi:type="dcterms:W3CDTF">2024-09-07T01:57:31Z</dcterms:created>
  <dcterms:modified xsi:type="dcterms:W3CDTF">2024-09-07T01:57:33Z</dcterms:modified>
</cp:coreProperties>
</file>