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4F3A2C-215D-460D-B9EA-63B1CB887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02DDF8-91E2-41D5-A600-EB41333100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2116ED-D275-47FD-9505-8ECA086F17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917C9B-9580-406E-AC47-26941381CA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4F0607-F376-461E-ABFF-69B25DA5E5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A3A118-841F-4513-A5F9-DD0392DDDF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342A14-292C-4629-9E07-96D6147DCB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7DF361-7668-4768-907A-502ECB581F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FA9D18-FCD7-4F9B-9C26-F5AF0057EE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A08795-2F73-4B40-AEAF-A928D29005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42787D-B9F0-44D6-995F-B13940C24C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35012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歌舞厅娱乐活动行业的消费行为与心理分析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娱乐活动消费行为的社会文化背景
 消费行为与歌舞厅娱乐活动绩效关系分析
 娱乐活动消费决策过程的心理因素
 消费决策过程中的认知失调现象
 娱乐活动消费行为中的群体影响
 娱乐活动消费行为中的社会攀比心理
 娱乐活动消费行为中的从众心理分析
 娱乐活动消费行为与社会阶层的关联</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娱乐活动消费行为的社会文化背景</a:t>
            </a:r>
          </a:p>
        </p:txBody>
      </p:sp>
      <p:sp>
        <p:nvSpPr>
          <p:cNvPr id="3" name="Subtitle 2"/>
          <p:cNvSpPr>
            <a:spLocks noGrp="1"/>
          </p:cNvSpPr>
          <p:nvPr>
            <p:ph type="subTitle" idx="1"/>
          </p:nvPr>
        </p:nvSpPr>
        <p:spPr/>
        <p:txBody>
          <a:bodyPr/>
          <a:lstStyle/>
          <a:p>
            <a:r>
              <a:t>歌舞厅娱乐活动行业的消费行为与心理分析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娱乐活动消费行为的社会文化背景</a:t>
            </a:r>
          </a:p>
        </p:txBody>
      </p:sp>
      <p:sp>
        <p:nvSpPr>
          <p:cNvPr id="3" name="Text Placeholder 2"/>
          <p:cNvSpPr>
            <a:spLocks noGrp="1"/>
          </p:cNvSpPr>
          <p:nvPr>
            <p:ph type="body" idx="1"/>
          </p:nvPr>
        </p:nvSpPr>
        <p:spPr/>
        <p:txBody>
          <a:bodyPr/>
          <a:lstStyle/>
          <a:p>
            <a:r>
              <a:t>娱乐活动消费行为与经济发展水平</a:t>
            </a:r>
          </a:p>
        </p:txBody>
      </p:sp>
      <p:sp>
        <p:nvSpPr>
          <p:cNvPr id="4" name="Content Placeholder 3"/>
          <p:cNvSpPr>
            <a:spLocks noGrp="1"/>
          </p:cNvSpPr>
          <p:nvPr>
            <p:ph sz="half" idx="2"/>
          </p:nvPr>
        </p:nvSpPr>
        <p:spPr/>
        <p:txBody>
          <a:bodyPr/>
          <a:lstStyle/>
          <a:p>
            <a:r>
              <a:t>1. 经济发展水平与娱乐活动消费需求相关性：随着经济发展水平的提升，消费者对娱乐活动的需求也随之增加。研究发现，在经济发展水平较高地区，消费者对娱乐活动的需求量往往较大，消费水平也更高。</a:t>
            </a:r>
          </a:p>
          <a:p>
            <a:r>
              <a:t>2. 消费者收入水平的影响：消费者的收入水平是影响娱乐活动消费行为的重要因素。通常情况下，收入水平越高，消费者对娱乐活动的需求量更大，消费水平也更高。</a:t>
            </a:r>
          </a:p>
          <a:p>
            <a:r>
              <a:t>3. 城乡差异的影响：城乡差异也是影响娱乐活动消费行为的重要因素。在城市地区，由于经济发展水平较高、人口密度较大，娱乐活动设施较为丰富，因此城镇居民对于娱乐活动的需求量往往较大。</a:t>
            </a:r>
          </a:p>
          <a:p>
            <a:r>
              <a:t>4. 教育水平的影响：教育水平也是影响娱乐活动消费行为的重要因素。研究发现，教育水平越高的人群，对娱乐活动的需求量往往较大，消费水平也更高。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娱乐活动消费行为的社会文化背景</a:t>
            </a:r>
          </a:p>
        </p:txBody>
      </p:sp>
      <p:sp>
        <p:nvSpPr>
          <p:cNvPr id="3" name="Text Placeholder 2"/>
          <p:cNvSpPr>
            <a:spLocks noGrp="1"/>
          </p:cNvSpPr>
          <p:nvPr>
            <p:ph type="body" idx="1"/>
          </p:nvPr>
        </p:nvSpPr>
        <p:spPr/>
        <p:txBody>
          <a:bodyPr/>
          <a:lstStyle/>
          <a:p>
            <a:r>
              <a:t>娱乐活动消费行为与文化背景</a:t>
            </a:r>
          </a:p>
        </p:txBody>
      </p:sp>
      <p:sp>
        <p:nvSpPr>
          <p:cNvPr id="4" name="Content Placeholder 3"/>
          <p:cNvSpPr>
            <a:spLocks noGrp="1"/>
          </p:cNvSpPr>
          <p:nvPr>
            <p:ph sz="half" idx="2"/>
          </p:nvPr>
        </p:nvSpPr>
        <p:spPr/>
        <p:txBody>
          <a:bodyPr/>
          <a:lstStyle/>
          <a:p>
            <a:r>
              <a:t>1. 文化背景与娱乐活动消费行为的关联性：文化背景是影响娱乐活动消费行为的重要因素。不同国家和地区拥有不同的文化背景，导致消费者对娱乐活动的喜好和需求也不同。</a:t>
            </a:r>
          </a:p>
          <a:p>
            <a:r>
              <a:t>2. 价值观和信仰的影响：每个人的价值观和信仰都会影响其娱乐活动消费行为。例如，一些宗教信仰禁止或不鼓励某些类型的娱乐活动，从而影响消费者的消费行为。</a:t>
            </a:r>
          </a:p>
          <a:p>
            <a:r>
              <a:t>3. 社会风俗和习惯的影响：社会风俗和习惯也会影响消费者的娱乐活动消费行为。例如，在一些国家和地区，某些类型的娱乐活动被认为是禁忌或不雅，从而影响消费者的消费行为。</a:t>
            </a:r>
          </a:p>
          <a:p>
            <a:r>
              <a:t>4. 消费者的群体归属感的影响：消费者的群体归属感也会影响其娱乐活动消费行为。例如，消费者可能会根据其所属的群体（如民族、宗教、社会阶层等）而选择不同的娱乐活动。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娱乐活动消费行为的社会文化背景</a:t>
            </a:r>
          </a:p>
        </p:txBody>
      </p:sp>
      <p:sp>
        <p:nvSpPr>
          <p:cNvPr id="3" name="Text Placeholder 2"/>
          <p:cNvSpPr>
            <a:spLocks noGrp="1"/>
          </p:cNvSpPr>
          <p:nvPr>
            <p:ph type="body" idx="1"/>
          </p:nvPr>
        </p:nvSpPr>
        <p:spPr/>
        <p:txBody>
          <a:bodyPr/>
          <a:lstStyle/>
          <a:p>
            <a:r>
              <a:t>娱乐活动消费行为与心理因素</a:t>
            </a:r>
          </a:p>
        </p:txBody>
      </p:sp>
      <p:sp>
        <p:nvSpPr>
          <p:cNvPr id="4" name="Content Placeholder 3"/>
          <p:cNvSpPr>
            <a:spLocks noGrp="1"/>
          </p:cNvSpPr>
          <p:nvPr>
            <p:ph sz="half" idx="2"/>
          </p:nvPr>
        </p:nvSpPr>
        <p:spPr/>
        <p:txBody>
          <a:bodyPr/>
          <a:lstStyle/>
          <a:p>
            <a:r>
              <a:t>1. 情感需求：娱乐活动满足了消费者的情感需求。例如，消费者可能会通过娱乐活动来获得快乐、放松、满足、兴奋等积极情绪。</a:t>
            </a:r>
          </a:p>
          <a:p>
            <a:r>
              <a:t>2. 社交需求：娱乐活动满足了消费者的社交需求。例如，消费者可能会通过娱乐活动来结识新朋友、建立亲密关系、维护社会网络等。</a:t>
            </a:r>
          </a:p>
          <a:p>
            <a:r>
              <a:t>3. 自我实现需求：娱乐活动满足了消费者的自我实现需求。例如，消费者可能会通过娱乐活动来表达自我、实现自我价值、获得成就感等。</a:t>
            </a:r>
          </a:p>
          <a:p>
            <a:r>
              <a:t>4. 补偿性消费心理：补偿性消费心理是指消费者在生活或工作压力过大的情况下，通过增加娱乐活动消费来弥补或补偿在其他方面的不足。</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消费行为与歌舞厅娱乐活动绩效关系分析</a:t>
            </a:r>
          </a:p>
        </p:txBody>
      </p:sp>
      <p:sp>
        <p:nvSpPr>
          <p:cNvPr id="3" name="Subtitle 2"/>
          <p:cNvSpPr>
            <a:spLocks noGrp="1"/>
          </p:cNvSpPr>
          <p:nvPr>
            <p:ph type="subTitle" idx="1"/>
          </p:nvPr>
        </p:nvSpPr>
        <p:spPr/>
        <p:txBody>
          <a:bodyPr/>
          <a:lstStyle/>
          <a:p>
            <a:r>
              <a:t>歌舞厅娱乐活动行业的消费行为与心理分析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消费行为与歌舞厅娱乐活动绩效关系分析</a:t>
            </a:r>
          </a:p>
        </p:txBody>
      </p:sp>
      <p:sp>
        <p:nvSpPr>
          <p:cNvPr id="3" name="Text Placeholder 2"/>
          <p:cNvSpPr>
            <a:spLocks noGrp="1"/>
          </p:cNvSpPr>
          <p:nvPr>
            <p:ph type="body" idx="1"/>
          </p:nvPr>
        </p:nvSpPr>
        <p:spPr/>
        <p:txBody>
          <a:bodyPr/>
          <a:lstStyle/>
          <a:p>
            <a:r>
              <a:t>消费行为与歌舞厅娱乐活动绩效关系分析</a:t>
            </a:r>
          </a:p>
        </p:txBody>
      </p:sp>
      <p:sp>
        <p:nvSpPr>
          <p:cNvPr id="4" name="Content Placeholder 3"/>
          <p:cNvSpPr>
            <a:spLocks noGrp="1"/>
          </p:cNvSpPr>
          <p:nvPr>
            <p:ph sz="half" idx="2"/>
          </p:nvPr>
        </p:nvSpPr>
        <p:spPr/>
        <p:txBody>
          <a:bodyPr/>
          <a:lstStyle/>
          <a:p>
            <a:r>
              <a:t>1. 消费行为与歌舞厅娱乐活动绩效存在显著的正相关关系。消费水平的提高、消费频率的增加、消费动机的多元化和消费心理的转变都会对歌舞厅娱乐活动绩效产生积极影响。</a:t>
            </a:r>
          </a:p>
          <a:p>
            <a:r>
              <a:t>2. 在消费行为与歌舞厅娱乐活动绩效的关系中，消费水平起着决定性作用。高消费水平的群体往往具有较强的消费能力和消费意愿，他们对歌舞厅娱乐活动的需求也更高，从而带动歌舞厅娱乐活动绩效的提升。</a:t>
            </a:r>
          </a:p>
          <a:p>
            <a:r>
              <a:t>3. 消费频率对歌舞厅娱乐活动绩效也有着重要的影响。消费频率高的群体往往对歌舞厅娱乐活动有着更强的依赖性，他们更愿意将歌舞厅娱乐活动作为一种生活方式，从而带动歌舞厅娱乐活动绩效的提升。</a:t>
            </a:r>
          </a:p>
        </p:txBody>
      </p:sp>
      <p:sp>
        <p:nvSpPr>
          <p:cNvPr id="5" name="Text Placeholder 4"/>
          <p:cNvSpPr>
            <a:spLocks noGrp="1"/>
          </p:cNvSpPr>
          <p:nvPr>
            <p:ph type="body" idx="3"/>
          </p:nvPr>
        </p:nvSpPr>
        <p:spPr/>
        <p:txBody>
          <a:bodyPr/>
          <a:lstStyle/>
          <a:p>
            <a:r>
              <a:t>消费动机与歌舞厅娱乐活动绩效关系分析</a:t>
            </a:r>
          </a:p>
        </p:txBody>
      </p:sp>
      <p:sp>
        <p:nvSpPr>
          <p:cNvPr id="6" name="Content Placeholder 5"/>
          <p:cNvSpPr>
            <a:spLocks noGrp="1"/>
          </p:cNvSpPr>
          <p:nvPr>
            <p:ph sz="half" idx="4"/>
          </p:nvPr>
        </p:nvSpPr>
        <p:spPr/>
        <p:txBody>
          <a:bodyPr/>
          <a:lstStyle/>
          <a:p>
            <a:r>
              <a:t>1. 消费动机是消费者进行消费行为的内在驱动力，它对消费行为和歌舞厅娱乐活动绩效有着重要的影响。</a:t>
            </a:r>
          </a:p>
          <a:p>
            <a:r>
              <a:t>2. 消费动机可以分为理性和非理性两种类型。理性消费动机是指消费者基于对歌舞厅娱乐活动价值的理性判断而产生的消费行为，非理性消费动机是指消费者基于情绪、冲动或社会影响等非理性因素而产生的消费行为。</a:t>
            </a:r>
          </a:p>
          <a:p>
            <a:r>
              <a:t>3. 理性消费动机往往会导致消费者对歌舞厅娱乐活动进行更加仔细的评估和选择，从而有助于歌舞厅娱乐活动绩效的提升。非理性消费动机往往会导致消费者对歌舞厅娱乐活动进行冲动性消费，从而对歌舞厅娱乐活动绩效产生负面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消费行为与歌舞厅娱乐活动绩效关系分析</a:t>
            </a:r>
          </a:p>
        </p:txBody>
      </p:sp>
      <p:sp>
        <p:nvSpPr>
          <p:cNvPr id="3" name="Text Placeholder 2"/>
          <p:cNvSpPr>
            <a:spLocks noGrp="1"/>
          </p:cNvSpPr>
          <p:nvPr>
            <p:ph type="body" idx="1"/>
          </p:nvPr>
        </p:nvSpPr>
        <p:spPr/>
        <p:txBody>
          <a:bodyPr/>
          <a:lstStyle/>
          <a:p>
            <a:r>
              <a:t>消费心理与歌舞厅娱乐活动绩效关系分析</a:t>
            </a:r>
          </a:p>
        </p:txBody>
      </p:sp>
      <p:sp>
        <p:nvSpPr>
          <p:cNvPr id="4" name="Content Placeholder 3"/>
          <p:cNvSpPr>
            <a:spLocks noGrp="1"/>
          </p:cNvSpPr>
          <p:nvPr>
            <p:ph sz="half" idx="2"/>
          </p:nvPr>
        </p:nvSpPr>
        <p:spPr/>
        <p:txBody>
          <a:bodyPr/>
          <a:lstStyle/>
          <a:p>
            <a:r>
              <a:t>1. 消费心理是指消费者在进行消费行为时所表现出来的心理状态和活动规律，它对消费行为和歌舞厅娱乐活动绩效有着重要的影响。</a:t>
            </a:r>
          </a:p>
          <a:p>
            <a:r>
              <a:t>2. 消费心理可以分为认知、情感和行为三个方面。认知是指消费者对歌舞厅娱乐活动的认识和理解，情感是指消费者对歌舞厅娱乐活动的感受和态度，行为是指消费者对歌舞厅娱乐活动的购买和使用行为。</a:t>
            </a:r>
          </a:p>
          <a:p>
            <a:r>
              <a:t>3. 消费者的认知、情感和行为之间存在着相互作用和影响的关系，它们共同决定着消费者的消费行为和歌舞厅娱乐活动绩效。</a:t>
            </a:r>
          </a:p>
        </p:txBody>
      </p:sp>
      <p:sp>
        <p:nvSpPr>
          <p:cNvPr id="5" name="Text Placeholder 4"/>
          <p:cNvSpPr>
            <a:spLocks noGrp="1"/>
          </p:cNvSpPr>
          <p:nvPr>
            <p:ph type="body" idx="3"/>
          </p:nvPr>
        </p:nvSpPr>
        <p:spPr/>
        <p:txBody>
          <a:bodyPr/>
          <a:lstStyle/>
          <a:p>
            <a:r>
              <a:t>消费决策过程与歌舞厅娱乐活动绩效关系分析</a:t>
            </a:r>
          </a:p>
        </p:txBody>
      </p:sp>
      <p:sp>
        <p:nvSpPr>
          <p:cNvPr id="6" name="Content Placeholder 5"/>
          <p:cNvSpPr>
            <a:spLocks noGrp="1"/>
          </p:cNvSpPr>
          <p:nvPr>
            <p:ph sz="half" idx="4"/>
          </p:nvPr>
        </p:nvSpPr>
        <p:spPr/>
        <p:txBody>
          <a:bodyPr/>
          <a:lstStyle/>
          <a:p>
            <a:r>
              <a:t>1. 消费决策过程是指消费者从产生消费需求到购买和使用歌舞厅娱乐活动的过程，它对消费行为和歌舞厅娱乐活动绩效有着重要的影响。</a:t>
            </a:r>
          </a:p>
          <a:p>
            <a:r>
              <a:t>2. 消费决策过程可以分为五个阶段：需求识别、信息搜索、方案评估、购买决策和购买后评价。</a:t>
            </a:r>
          </a:p>
          <a:p>
            <a:r>
              <a:t>3. 在消费决策过程中，消费者会受到各种因素的影响，包括个人因素、社会因素、文化因素和营销因素等。这些因素都会对消费者的消费行为和歌舞厅娱乐活动绩效产生影响。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消费行为与歌舞厅娱乐活动绩效关系分析</a:t>
            </a:r>
          </a:p>
        </p:txBody>
      </p:sp>
      <p:sp>
        <p:nvSpPr>
          <p:cNvPr id="3" name="Text Placeholder 2"/>
          <p:cNvSpPr>
            <a:spLocks noGrp="1"/>
          </p:cNvSpPr>
          <p:nvPr>
            <p:ph type="body" idx="1"/>
          </p:nvPr>
        </p:nvSpPr>
        <p:spPr/>
        <p:txBody>
          <a:bodyPr/>
          <a:lstStyle/>
          <a:p>
            <a:r>
              <a:t>消费满意度与歌舞厅娱乐活动绩效关系分析</a:t>
            </a:r>
          </a:p>
        </p:txBody>
      </p:sp>
      <p:sp>
        <p:nvSpPr>
          <p:cNvPr id="4" name="Content Placeholder 3"/>
          <p:cNvSpPr>
            <a:spLocks noGrp="1"/>
          </p:cNvSpPr>
          <p:nvPr>
            <p:ph sz="half" idx="2"/>
          </p:nvPr>
        </p:nvSpPr>
        <p:spPr/>
        <p:txBody>
          <a:bodyPr/>
          <a:lstStyle/>
          <a:p>
            <a:r>
              <a:t>1. 消费满意度是指消费者对歌舞厅娱乐活动所提供的产品和服务质量的评价，它对消费行为和歌舞厅娱乐活动绩效有着重要的影响。</a:t>
            </a:r>
          </a:p>
          <a:p>
            <a:r>
              <a:t>2. 消费满意度是由多种因素决定的，包括产品质量、服务质量、价格、促销活动等。</a:t>
            </a:r>
          </a:p>
          <a:p>
            <a:r>
              <a:t>3. 消费满意度高的消费者往往会对歌舞厅娱乐活动产生积极的评价和口碑，从而带动歌舞厅娱乐活动绩效的提升。消费满意度低的消费者往往会对歌舞厅娱乐活动产生负面的评价和口碑，从而对歌舞厅娱乐活动绩效产生负面影响。</a:t>
            </a:r>
          </a:p>
        </p:txBody>
      </p:sp>
      <p:sp>
        <p:nvSpPr>
          <p:cNvPr id="5" name="Text Placeholder 4"/>
          <p:cNvSpPr>
            <a:spLocks noGrp="1"/>
          </p:cNvSpPr>
          <p:nvPr>
            <p:ph type="body" idx="3"/>
          </p:nvPr>
        </p:nvSpPr>
        <p:spPr/>
        <p:txBody>
          <a:bodyPr/>
          <a:lstStyle/>
          <a:p>
            <a:r>
              <a:t>消费忠诚度与歌舞厅娱乐活动绩效关系分析</a:t>
            </a:r>
          </a:p>
        </p:txBody>
      </p:sp>
      <p:sp>
        <p:nvSpPr>
          <p:cNvPr id="6" name="Content Placeholder 5"/>
          <p:cNvSpPr>
            <a:spLocks noGrp="1"/>
          </p:cNvSpPr>
          <p:nvPr>
            <p:ph sz="half" idx="4"/>
          </p:nvPr>
        </p:nvSpPr>
        <p:spPr/>
        <p:txBody>
          <a:bodyPr/>
          <a:lstStyle/>
          <a:p>
            <a:r>
              <a:t>1. 消费忠诚度是指消费者对歌舞厅娱乐活动的持续购买和使用行为，它是评价消费行为和歌舞厅娱乐活动绩效的重要指标。</a:t>
            </a:r>
          </a:p>
          <a:p>
            <a:r>
              <a:t>2. 消费忠诚度是由多种因素决定的，包括产品质量、服务质量、价格、促销活动、顾客关系管理等。</a:t>
            </a:r>
          </a:p>
          <a:p>
            <a:r>
              <a:t>3. 消费忠诚度高的消费者往往会对歌舞厅娱乐活动产生强烈的归属感和忠诚度，他们愿意为歌舞厅娱乐活动付出更多的金钱和时间，从而带动歌舞厅娱乐活动绩效的提升。消费忠诚度低的消费者往往会对歌舞厅娱乐活动产生较弱的归属感和忠诚度，他们更容易受到其他歌舞厅娱乐活动的影响，从而对歌舞厅娱乐活动绩效产生负面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娱乐活动消费决策过程的心理因素</a:t>
            </a:r>
          </a:p>
        </p:txBody>
      </p:sp>
      <p:sp>
        <p:nvSpPr>
          <p:cNvPr id="3" name="Subtitle 2"/>
          <p:cNvSpPr>
            <a:spLocks noGrp="1"/>
          </p:cNvSpPr>
          <p:nvPr>
            <p:ph type="subTitle" idx="1"/>
          </p:nvPr>
        </p:nvSpPr>
        <p:spPr/>
        <p:txBody>
          <a:bodyPr/>
          <a:lstStyle/>
          <a:p>
            <a:r>
              <a:t>歌舞厅娱乐活动行业的消费行为与心理分析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娱乐活动消费决策过程的心理因素</a:t>
            </a:r>
          </a:p>
        </p:txBody>
      </p:sp>
      <p:sp>
        <p:nvSpPr>
          <p:cNvPr id="3" name="Content Placeholder 2"/>
          <p:cNvSpPr>
            <a:spLocks noGrp="1"/>
          </p:cNvSpPr>
          <p:nvPr>
            <p:ph sz="half" idx="2"/>
          </p:nvPr>
        </p:nvSpPr>
        <p:spPr/>
        <p:txBody>
          <a:bodyPr/>
          <a:lstStyle/>
          <a:p>
            <a:r>
              <a:t>1. 娱乐活动消费是一种情感消费,消费者购买娱乐产品或服务是为了满足情感需求,比如放松、快乐、兴奋等。</a:t>
            </a:r>
          </a:p>
          <a:p>
            <a:r>
              <a:t>2. 消费者在选择娱乐活动时,会考虑活动是否能满足他们的情感需求,比如,如果消费者想要放松,他们可能会选择看一部轻松的喜剧电影;如果消费者想要兴奋,他们可能会选择参加一场刺激的游乐园活动。</a:t>
            </a:r>
          </a:p>
          <a:p>
            <a:r>
              <a:t>3. 娱乐活动消费可以帮助消费者缓解压力、改善情绪,从而提高他们的生活质量。</a:t>
            </a:r>
          </a:p>
        </p:txBody>
      </p:sp>
      <p:sp>
        <p:nvSpPr>
          <p:cNvPr id="4" name="Text Placeholder 3"/>
          <p:cNvSpPr>
            <a:spLocks noGrp="1"/>
          </p:cNvSpPr>
          <p:nvPr>
            <p:ph type="body" idx="3"/>
          </p:nvPr>
        </p:nvSpPr>
        <p:spPr/>
        <p:txBody>
          <a:bodyPr/>
          <a:lstStyle/>
          <a:p>
            <a:r>
              <a:t>社交需求:</a:t>
            </a:r>
          </a:p>
        </p:txBody>
      </p:sp>
      <p:sp>
        <p:nvSpPr>
          <p:cNvPr id="5" name="Content Placeholder 4"/>
          <p:cNvSpPr>
            <a:spLocks noGrp="1"/>
          </p:cNvSpPr>
          <p:nvPr>
            <p:ph sz="half" idx="4"/>
          </p:nvPr>
        </p:nvSpPr>
        <p:spPr/>
        <p:txBody>
          <a:bodyPr/>
          <a:lstStyle/>
          <a:p>
            <a:r>
              <a:t>1. 娱乐活动消费也可以满足消费者的社交需求,比如结识新朋友、建立社会关系等。</a:t>
            </a:r>
          </a:p>
          <a:p>
            <a:r>
              <a:t>2. 消费者在选择娱乐活动时,会考虑活动是否能帮助他们建立社交关系,比如,如果消费者想要结识新朋友,他们可能会选择参加一个社交聚会;如果消费者想要建立社会关系,他们可能会选择参加一个俱乐部或组织。</a:t>
            </a:r>
          </a:p>
          <a:p>
            <a:r>
              <a:t>3. 娱乐活动消费可以帮助消费者扩大社交圈子、建立人际关系,从而提高他们的社会资本。</a:t>
            </a:r>
          </a:p>
        </p:txBody>
      </p:sp>
      <p:sp>
        <p:nvSpPr>
          <p:cNvPr id="6" name="Text Placeholder 5"/>
          <p:cNvSpPr>
            <a:spLocks noGrp="1"/>
          </p:cNvSpPr>
          <p:nvPr>
            <p:ph type="body" idx="1"/>
          </p:nvPr>
        </p:nvSpPr>
        <p:spPr/>
        <p:txBody>
          <a:bodyPr/>
          <a:lstStyle/>
          <a:p>
            <a:r>
              <a:t>情感需求: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娱乐活动消费决策过程的心理因素</a:t>
            </a:r>
          </a:p>
        </p:txBody>
      </p:sp>
      <p:sp>
        <p:nvSpPr>
          <p:cNvPr id="3" name="Text Placeholder 2"/>
          <p:cNvSpPr>
            <a:spLocks noGrp="1"/>
          </p:cNvSpPr>
          <p:nvPr>
            <p:ph type="body" idx="1"/>
          </p:nvPr>
        </p:nvSpPr>
        <p:spPr/>
        <p:txBody>
          <a:bodyPr/>
          <a:lstStyle/>
          <a:p>
            <a:r>
              <a:t>文化认同:</a:t>
            </a:r>
          </a:p>
        </p:txBody>
      </p:sp>
      <p:sp>
        <p:nvSpPr>
          <p:cNvPr id="4" name="Content Placeholder 3"/>
          <p:cNvSpPr>
            <a:spLocks noGrp="1"/>
          </p:cNvSpPr>
          <p:nvPr>
            <p:ph sz="half" idx="2"/>
          </p:nvPr>
        </p:nvSpPr>
        <p:spPr/>
        <p:txBody>
          <a:bodyPr/>
          <a:lstStyle/>
          <a:p>
            <a:r>
              <a:t>1. 娱乐活动消费还可以满足消费者的文化认同需求,比如,消费者可能会购买与自己的文化背景相关的产品或服务,以表达自己的文化认同。</a:t>
            </a:r>
          </a:p>
          <a:p>
            <a:r>
              <a:t>2. 消费者在选择娱乐活动时,会考虑活动是否能满足他们的文化认同需求,比如,如果消费者是中国人,他们可能会选择观看一部中国电影;如果消费者是美国人,他们可能会选择观看一部美国电影。</a:t>
            </a:r>
          </a:p>
          <a:p>
            <a:r>
              <a:t>3. 娱乐活动消费可以帮助消费者加强自己的文化认同感,从而提高他们的文化自信。</a:t>
            </a:r>
          </a:p>
        </p:txBody>
      </p:sp>
      <p:sp>
        <p:nvSpPr>
          <p:cNvPr id="5" name="Text Placeholder 4"/>
          <p:cNvSpPr>
            <a:spLocks noGrp="1"/>
          </p:cNvSpPr>
          <p:nvPr>
            <p:ph type="body" idx="3"/>
          </p:nvPr>
        </p:nvSpPr>
        <p:spPr/>
        <p:txBody>
          <a:bodyPr/>
          <a:lstStyle/>
          <a:p>
            <a:r>
              <a:t>自我表达:</a:t>
            </a:r>
          </a:p>
        </p:txBody>
      </p:sp>
      <p:sp>
        <p:nvSpPr>
          <p:cNvPr id="6" name="Content Placeholder 5"/>
          <p:cNvSpPr>
            <a:spLocks noGrp="1"/>
          </p:cNvSpPr>
          <p:nvPr>
            <p:ph sz="half" idx="4"/>
          </p:nvPr>
        </p:nvSpPr>
        <p:spPr/>
        <p:txBody>
          <a:bodyPr/>
          <a:lstStyle/>
          <a:p>
            <a:r>
              <a:t>1. 娱乐活动消费也是消费者自我表达的一种方式,消费者可能会通过购买娱乐产品或服务来表达自己的个性、价值观和生活方式。</a:t>
            </a:r>
          </a:p>
          <a:p>
            <a:r>
              <a:t>2. 消费者在选择娱乐活动时,会考虑活动是否能帮助他们表达自我,比如,如果消费者想要表达自己的个性,他们可能会选择购买一件独特的商品;如果消费者想要表达自己的价值观,他们可能会选择参加一场抗议活动。</a:t>
            </a:r>
          </a:p>
          <a:p>
            <a:r>
              <a:t>3. 娱乐活动消费可以帮助消费者展示自己的个性、价值观和生活方式,从而提高他们的自我认同感。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娱乐活动消费决策过程的心理因素</a:t>
            </a:r>
          </a:p>
        </p:txBody>
      </p:sp>
      <p:sp>
        <p:nvSpPr>
          <p:cNvPr id="3" name="Text Placeholder 2"/>
          <p:cNvSpPr>
            <a:spLocks noGrp="1"/>
          </p:cNvSpPr>
          <p:nvPr>
            <p:ph type="body" idx="1"/>
          </p:nvPr>
        </p:nvSpPr>
        <p:spPr/>
        <p:txBody>
          <a:bodyPr/>
          <a:lstStyle/>
          <a:p>
            <a:r>
              <a:t>从众心理:</a:t>
            </a:r>
          </a:p>
        </p:txBody>
      </p:sp>
      <p:sp>
        <p:nvSpPr>
          <p:cNvPr id="4" name="Content Placeholder 3"/>
          <p:cNvSpPr>
            <a:spLocks noGrp="1"/>
          </p:cNvSpPr>
          <p:nvPr>
            <p:ph sz="half" idx="2"/>
          </p:nvPr>
        </p:nvSpPr>
        <p:spPr/>
        <p:txBody>
          <a:bodyPr/>
          <a:lstStyle/>
          <a:p>
            <a:r>
              <a:t>1. 娱乐活动消费也受到从众心理的影响,消费者可能会购买他人推荐的产品或服务,或者参加他人参加的活动。</a:t>
            </a:r>
          </a:p>
          <a:p>
            <a:r>
              <a:t>2. 消费者在选择娱乐活动时,会考虑活动是否受他人欢迎,比如,如果消费者看到一部电影很受欢迎,他们可能会选择观看这部电影;如果消费者看到一个活动很有趣,他们可能会选择参加这个活动。</a:t>
            </a:r>
          </a:p>
          <a:p>
            <a:r>
              <a:t>3. 从众心理可以帮助消费者避免选择错误,从而提高他们的消费满意度。</a:t>
            </a:r>
          </a:p>
        </p:txBody>
      </p:sp>
      <p:sp>
        <p:nvSpPr>
          <p:cNvPr id="5" name="Text Placeholder 4"/>
          <p:cNvSpPr>
            <a:spLocks noGrp="1"/>
          </p:cNvSpPr>
          <p:nvPr>
            <p:ph type="body" idx="3"/>
          </p:nvPr>
        </p:nvSpPr>
        <p:spPr/>
        <p:txBody>
          <a:bodyPr/>
          <a:lstStyle/>
          <a:p>
            <a:r>
              <a:t>消费冲动:</a:t>
            </a:r>
          </a:p>
        </p:txBody>
      </p:sp>
      <p:sp>
        <p:nvSpPr>
          <p:cNvPr id="6" name="Content Placeholder 5"/>
          <p:cNvSpPr>
            <a:spLocks noGrp="1"/>
          </p:cNvSpPr>
          <p:nvPr>
            <p:ph sz="half" idx="4"/>
          </p:nvPr>
        </p:nvSpPr>
        <p:spPr/>
        <p:txBody>
          <a:bodyPr/>
          <a:lstStyle/>
          <a:p>
            <a:r>
              <a:t>1. 娱乐活动消费也受到消费冲动的影响,消费者可能会在没有计划的情况下购买娱乐产品或服务,或者参加娱乐活动。</a:t>
            </a:r>
          </a:p>
          <a:p>
            <a:r>
              <a:t>2. 消费者在选择娱乐活动时,可能会受到情绪、环境和社交因素的影响,从而产生消费冲动,比如,如果消费者心情不好,他们可能会选择购买一件商品来让自己开心;如果消费者看到一个广告很有吸引力,他们可能会选择购买该广告中的产品;如果消费者看到朋友们都在参加一个活动,他们可能会选择参加这个活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消费决策过程中的认知失调现象</a:t>
            </a:r>
          </a:p>
        </p:txBody>
      </p:sp>
      <p:sp>
        <p:nvSpPr>
          <p:cNvPr id="3" name="Subtitle 2"/>
          <p:cNvSpPr>
            <a:spLocks noGrp="1"/>
          </p:cNvSpPr>
          <p:nvPr>
            <p:ph type="subTitle" idx="1"/>
          </p:nvPr>
        </p:nvSpPr>
        <p:spPr/>
        <p:txBody>
          <a:bodyPr/>
          <a:lstStyle/>
          <a:p>
            <a:r>
              <a:t>歌舞厅娱乐活动行业的消费行为与心理分析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消费决策过程中的认知失调现象</a:t>
            </a:r>
          </a:p>
        </p:txBody>
      </p:sp>
      <p:sp>
        <p:nvSpPr>
          <p:cNvPr id="3" name="Text Placeholder 2"/>
          <p:cNvSpPr>
            <a:spLocks noGrp="1"/>
          </p:cNvSpPr>
          <p:nvPr>
            <p:ph type="body" idx="1"/>
          </p:nvPr>
        </p:nvSpPr>
        <p:spPr/>
        <p:txBody>
          <a:bodyPr/>
          <a:lstStyle/>
          <a:p>
            <a:r>
              <a:t>消费决策过程中的认知失调</a:t>
            </a:r>
          </a:p>
        </p:txBody>
      </p:sp>
      <p:sp>
        <p:nvSpPr>
          <p:cNvPr id="4" name="Content Placeholder 3"/>
          <p:cNvSpPr>
            <a:spLocks noGrp="1"/>
          </p:cNvSpPr>
          <p:nvPr>
            <p:ph sz="half" idx="2"/>
          </p:nvPr>
        </p:nvSpPr>
        <p:spPr/>
        <p:txBody>
          <a:bodyPr/>
          <a:lstStyle/>
          <a:p>
            <a:r>
              <a:t>1. 消费者在消费决策过程中，可能会出现认知不协调的情况，即消费者在消费前对商品或服务有某种期望，但在消费后却发现商品或服务与期望不符，导致消费者产生心理冲突。</a:t>
            </a:r>
          </a:p>
          <a:p>
            <a:r>
              <a:t>2. 消费者为了消除这种冲突，可能会做出一些行为来使认知与现实相一致，例如增加对商品或服务的评价，降低对商品或服务的期望，或者干脆停止消费该商品或服务。</a:t>
            </a:r>
          </a:p>
          <a:p>
            <a:r>
              <a:t>3. 认知失调理论认为，消费者在消费决策过程中，为了消除认知失调，可能会做出一些非理性的行为，例如购买价格更高的商品或服务，或者购买更多不必要の商品或服务。</a:t>
            </a:r>
          </a:p>
        </p:txBody>
      </p:sp>
      <p:sp>
        <p:nvSpPr>
          <p:cNvPr id="5" name="Text Placeholder 4"/>
          <p:cNvSpPr>
            <a:spLocks noGrp="1"/>
          </p:cNvSpPr>
          <p:nvPr>
            <p:ph type="body" idx="3"/>
          </p:nvPr>
        </p:nvSpPr>
        <p:spPr/>
        <p:txBody>
          <a:bodyPr/>
          <a:lstStyle/>
          <a:p>
            <a:r>
              <a:t>认知失调与品牌忠诚度</a:t>
            </a:r>
          </a:p>
        </p:txBody>
      </p:sp>
      <p:sp>
        <p:nvSpPr>
          <p:cNvPr id="6" name="Content Placeholder 5"/>
          <p:cNvSpPr>
            <a:spLocks noGrp="1"/>
          </p:cNvSpPr>
          <p:nvPr>
            <p:ph sz="half" idx="4"/>
          </p:nvPr>
        </p:nvSpPr>
        <p:spPr/>
        <p:txBody>
          <a:bodyPr/>
          <a:lstStyle/>
          <a:p>
            <a:r>
              <a:t>1. 消费者在对某个品牌产生认知失调后，可能会降低对该品牌的忠诚度，甚至完全放弃对该品牌的消费。</a:t>
            </a:r>
          </a:p>
          <a:p>
            <a:r>
              <a:t>2. 消费者对品牌的认知失调，可能会导致消费者对品牌产生负面评价，并在社交媒体或其他公开平台上分享自己的负面体验，从而影响其他消费者的品牌认知和购买决策。</a:t>
            </a:r>
          </a:p>
          <a:p>
            <a:r>
              <a:t>3. 品牌可以通过提供优质的产品或服务、良好的售后服务和积极的品牌公关活动来减少消费者对品牌的认知失调，从而提高消费者对品牌的忠诚度。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https://d.book118.com/188135012012006044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娱乐活动消费行为的社会文化背景</vt:lpstr>
      <vt:lpstr> 娱乐活动消费行为的社会文化背景</vt:lpstr>
      <vt:lpstr> 娱乐活动消费行为的社会文化背景</vt:lpstr>
      <vt:lpstr> 娱乐活动消费行为的社会文化背景</vt:lpstr>
      <vt:lpstr> 消费行为与歌舞厅娱乐活动绩效关系分析</vt:lpstr>
      <vt:lpstr> 消费行为与歌舞厅娱乐活动绩效关系分析</vt:lpstr>
      <vt:lpstr> 消费行为与歌舞厅娱乐活动绩效关系分析</vt:lpstr>
      <vt:lpstr> 消费行为与歌舞厅娱乐活动绩效关系分析</vt:lpstr>
      <vt:lpstr> 娱乐活动消费决策过程的心理因素</vt:lpstr>
      <vt:lpstr>#. 娱乐活动消费决策过程的心理因素</vt:lpstr>
      <vt:lpstr>#. 娱乐活动消费决策过程的心理因素</vt:lpstr>
      <vt:lpstr>#. 娱乐活动消费决策过程的心理因素</vt:lpstr>
      <vt:lpstr> 消费决策过程中的认知失调现象</vt:lpstr>
      <vt:lpstr> 消费决策过程中的认知失调现象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2024-09-23T22:32:39.097</cp:lastPrinted>
  <dcterms:created xsi:type="dcterms:W3CDTF">2024-09-23T14:32:39Z</dcterms:created>
  <dcterms:modified xsi:type="dcterms:W3CDTF">2024-09-23T14:32:41Z</dcterms:modified>
</cp:coreProperties>
</file>