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C68D5-7A7A-4B80-A54B-415625AA8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CF37F-CCAD-47B4-9A00-A777C0B1B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7E6E4-7EEA-4302-8669-D5FE4602C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04588-A177-4909-AEBE-6FA22E5B5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59EFE9-3857-4804-9474-830D020DA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08A8D9-F652-4D23-B90A-99B7F3780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4A16BC-D660-4A51-B7D9-74BB2A9AC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F058D-98AE-42DC-9918-3C84188CC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997B1-95B6-4ED7-90E2-6DC59B53E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66BA5-C2A5-4EB8-9560-98575E0C1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F2EA3-E2EB-42CF-91EE-FEE82E378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3606306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异寄虫病情控制手册学校卫生安全的居家环境整治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异寄虫病情概述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学校卫生安全现状分析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居家环境整治策略与实践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学校卫生安全提升方案设计与实施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合作与沟通机制建立及效果评估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提高卫生安全意识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加强学校师生和社区居民对异寄虫病防控知识的了解，提高卫生安全意识和自我防护能力。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促进学校卫生安全环境改善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推动学校加强环境卫生管理，改善学校卫生条件，为学生提供更加安全、健康的学习环境。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控制异寄虫病疫情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通过有效的防控措施，降低异寄虫病在学校和社区的传播风险，保障学生和居民的健康安全。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学校师生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适用于学校全体师生，包括教师、学生、行政人员等，帮助他们了解异寄虫病的防控知识和措施，提高自我防护能力。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家长和居民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适用于学生家长和社区居民，帮助他们了解异寄虫病的危害和防控方法，共同参与学校和社区的卫生安全工作。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学校卫生管理人员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适用于学校卫生管理人员，为他们提供异寄虫病防控工作的指导和参考，推动学校卫生安全环境的改善。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手册使用范围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异寄虫病情概述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异寄虫定义与分类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异寄虫是一类寄生在人体内的生物，它们通过摄取人体内的营养物质来生存，并对人体健康造成不同程度的影响。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异寄虫按照寄生部位和寄生方式可分为肠道寄生虫、血液寄生虫、组织寄生虫等。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异寄虫感染主要是由于食用了被寄生虫污染的食物或水，或者通过皮肤接触等途径进入人体。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不洁饮食、生食或半生食肉类、接触污染的水源或土壤、免疫力低下等是异寄虫感染的危险因素。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异寄虫感染的临床表现因寄生虫种类和寄生部位不同而有所差异，常见症状包括腹痛、腹泻、发热、贫血、营养不良等。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异寄虫感染的诊断方法包括病原学检查（如粪便检查、血液检查等）、免疫学检查（如抗体检测等）和影像学检查（如B超、CT等）。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学校卫生安全现状分析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检查校园内道路、操场、教室、宿舍等公共区域的清洁状况，是否存在垃圾堆积、污水横流等问题。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检测教室、宿舍、食堂等室内场所的空气质量，包括湿度、温度、通风状况以及是否存在异味等。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对学校饮用水源进行检测，确保水质符合国家卫生标准，防范水源性疾病的传播。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78" r="2697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校园环境清洁度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室内空气质量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饮用水安全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学校卫生环境现状评估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学生体检情况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统计学生定期体检的参与率，了解学生生长发育、营养状况以及常见疾病的患病情况。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通过心理测评、问卷调查等方式，评估学生的心理健康状况，及时发现并干预心理问题。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健康行为习惯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调查学生的饮食、运动、睡眠等健康行为习惯，提出针对性的改进建议。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学生健康状况调查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部分学校存在卫生死角，垃圾清理不及时，容易滋生细菌病毒。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部分教室、宿舍通风不良，存在潮湿、霉味等问题，对学生健康造成潜在威胁。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部分学生缺乏健康知识，存在不良生活习惯，如熬夜、饮食不规律等。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校园环境脏乱差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室内空气质量不佳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学生健康意识薄弱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https://d.book118.com/188136063062006036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2024-09-15T19:03:49.767</cp:lastPrinted>
  <dcterms:created xsi:type="dcterms:W3CDTF">2024-09-15T11:03:49Z</dcterms:created>
  <dcterms:modified xsi:type="dcterms:W3CDTF">2024-09-15T11:03:51Z</dcterms:modified>
</cp:coreProperties>
</file>