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BEEB9-999B-474F-99D3-A88150C65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2EE58-2DD1-48B9-84B9-4EED30176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C6205-E1FF-4F49-A224-60427DF88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7B300-1F59-4DE1-89EE-B279CA73B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D36BE5-8C68-4A24-90B9-29CC8C196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48D0B-EB8C-4FF0-92BF-3DCA96E10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8F235-FC94-41F9-981E-4ABD0856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825AB-BE6B-4D6B-8BCD-823C60EC1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0379E-F669-4918-8378-2931A71E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7B6B2-3C5B-4157-84FB-B8015743F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9E70F-951D-4F7C-A898-5D399CCBE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7031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《统计法》基础知识》ppt课件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统计法的实施与应用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统计法与其他法律的关系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总结词：概念、特点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详细描述：统计法是调整统计部门管理统计工作、进行统计调查、统计监督等活动中所发生的各种社会关系的法律规范的总称。它具有以下特点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统计法是一种重要的行政法；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统计法具有服务性；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统计法具有规范性和程序性。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详细描述：统计法的作用和意义主要体现在以下几个方面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规范统计工作，提高统计数据的公信力；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促进统计工作的现代化和规范化。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总结词：作用、意义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保障统计数据的准确性和及时性，为政府决策提供科学依据；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保护被调查对象的合法权益；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统计法的作用与意义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统计法的基本原则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总结词：原则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 保障统计数据的准确性、及时性和完整性；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 科学、合理、有效地组织统计工作；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详细描述：统计法的基本原则包括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 依法独立行使职权，不受侵犯；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 对统计数据严格保密。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制定统计调查计划，明确调查目的、调查范围、调查方法和调查时间等。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统计调查计划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统计调查方案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信息采集方法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根据统计调查计划，设计详细的调查方案，包括调查内容、调查方式、调查表式等。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采取多种信息采集方法，如普查、抽样调查、重点调查等，确保信息采集的准确性和完整性。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统计调查与信息采集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对采集的统计资料进行整理、分类、汇总，形成系统化的数据资料。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统计资料整理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建立统计资料保管制度，确保统计资料的安全、保密和长期保存。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统计资料保管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按照国家规定，定期公布统计资料，满足社会各界对统计资料的需求。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统计资料公布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统计资料的管理与公布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设立专门的统计机构或指定负责统计工作的机构，配备必要的统计人员。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统计机构设置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提高统计人员的专业素质和职业道德水平，确保统计工作的专业性和公正性。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统计人员素质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明确统计人员的职责和工作要求，保证统计工作的顺利开展和有效实施。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统计人员职责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统计机构与统计人员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573" b="115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统计监督与法律责任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统计监督机制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建立完善的统计监督机制，对统计工作进行全面监督和检查。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法律责任追究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对违反《统计法》的行为依法追究法律责任，维护统计工作的严肃性和权威性。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违法行为的类型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包括虚报、瞒报、伪造、篡改统计资料等违法行为，以及违反统计机构和统计人员职责的行为等。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统计法的实施与应用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https://d.book118.com/188137031010006036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2024-09-15T04:38:31.117</cp:lastPrinted>
  <dcterms:created xsi:type="dcterms:W3CDTF">2024-09-14T20:38:31Z</dcterms:created>
  <dcterms:modified xsi:type="dcterms:W3CDTF">2024-09-14T20:38:33Z</dcterms:modified>
</cp:coreProperties>
</file>