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AF5CF6-6989-4413-81DA-A277C3A52E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EF5946-B5F8-4A21-A799-7852B791FB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E252B7-9BE7-431C-A8E4-0F3F02D2D1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D9FB8D-EA59-4411-B6C9-2BE50CA06B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0C6E39-AD8B-44CB-8E16-40B5E1078A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F3C322-E7B0-48D7-A3CF-8F394831E4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68DD65-E178-4AC7-AA0D-437D86FB53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7DA25B-2255-4CE8-9677-18A0B8FDF4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E1147D-1AC7-437B-B592-44E29BE33C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523460-0426-43B5-BDF9-DB3EDCBF7D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6A7F18-B6D2-486C-8350-4509E85A9E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14.pn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14.pn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14000207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2024-01-27</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媒体传媒行业复工安全培训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复工安全概述与重要性</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传媒行业复工安全现状分析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复工安全策略与措施制定</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传媒行业复工安全实践操作指南</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复工后心理调适与关怀支持</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复工安全概述与重要性</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复工安全背景及意义</a:t>
              </a:r>
            </a:p>
          </p:txBody>
        </p:sp>
      </p:grpSp>
      <p:sp>
        <p:nvSpPr>
          <p:cNvPr id="26" name="TextBox 26"/>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新冠疫情的爆发对全球经济造成了严重冲击，企业生产经营受到极大影响，传媒行业也不例外。随着疫情逐渐得到控制，企业开始陆续复工复产，但疫情防控工作仍然不能松懈。</a:t>
            </a:r>
          </a:p>
        </p:txBody>
      </p:sp>
      <p:sp>
        <p:nvSpPr>
          <p:cNvPr id="27" name="TextBox 27"/>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175" b="1">
                <a:solidFill>
                  <a:schemeClr val="accent1">
                    <a:alpha val="100000"/>
                  </a:schemeClr>
                </a:solidFill>
                <a:latin typeface="Microsoft Yahei"/>
                <a:ea typeface="Microsoft Yahei"/>
                <a:cs typeface="Microsoft Yahei"/>
              </a:rPr>
              <a:t>新冠疫情对企业生产经营的影响</a:t>
            </a:r>
          </a:p>
        </p:txBody>
      </p:sp>
      <p:sp>
        <p:nvSpPr>
          <p:cNvPr id="28" name="TextBox 28"/>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传媒行业作为信息传播的重要渠道，在疫情期间发挥了重要作用。随着企业复工复产的推进，保障员工生命安全和身体健康，确保企业正常运转，成为传媒行业的重要责任。因此，加强复工安全培训，提高员工安全意识和防护能力，对传媒行业具有重要意义。</a:t>
            </a:r>
          </a:p>
        </p:txBody>
      </p:sp>
      <p:sp>
        <p:nvSpPr>
          <p:cNvPr id="29" name="TextBox 29"/>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175" b="1">
                <a:solidFill>
                  <a:schemeClr val="accent1">
                    <a:alpha val="100000"/>
                  </a:schemeClr>
                </a:solidFill>
                <a:latin typeface="Microsoft Yahei"/>
                <a:ea typeface="Microsoft Yahei"/>
                <a:cs typeface="Microsoft Yahei"/>
              </a:rPr>
              <a:t>复工安全对企业的重要性</a:t>
            </a:r>
          </a:p>
        </p:txBody>
      </p:sp>
      <p:pic>
        <p:nvPicPr>
          <p:cNvPr id="30" name="Picture 30"/>
          <p:cNvPicPr>
            <a:picLocks noChangeAspect="1"/>
          </p:cNvPicPr>
          <p:nvPr/>
        </p:nvPicPr>
        <p:blipFill>
          <a:blip r:embed="rId3"/>
          <a:srcRect l="10301" r="10301"/>
          <a:stretch>
            <a:fillRect/>
          </a:stretch>
        </p:blipFill>
        <p:spPr>
          <a:xfrm>
            <a:off x="9048606" y="874695"/>
            <a:ext cx="2745886" cy="2639930"/>
          </a:xfrm>
          <a:prstGeom prst="ellipse">
            <a:avLst/>
          </a:prstGeom>
        </p:spPr>
      </p:pic>
      <p:pic>
        <p:nvPicPr>
          <p:cNvPr id="31" name="Picture 31"/>
          <p:cNvPicPr>
            <a:picLocks noChangeAspect="1"/>
          </p:cNvPicPr>
          <p:nvPr/>
        </p:nvPicPr>
        <p:blipFill>
          <a:blip r:embed="rId4"/>
          <a:srcRect l="16667" r="16667"/>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传媒行业具有信息传播速度快、覆盖面广、影响力大等特点。同时，随着新媒体的快速发展，传媒行业也在不断变革和创新。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行业特点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疫情期间，传媒行业面临着前所未有的挑战。一方面，需要迅速准确地传递疫情信息，满足公众的知情权；另一方面，需要加强自身防护，确保员工生命安全和企业正常运转。此外，随着疫情形势的变化和政策的调整，传媒行业还需要不断调整和优化传播策略和内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面临的挑战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传媒行业特点及挑战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542" r="16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本次培训旨在提高传媒行业员工的安全意识和防护能力，确保企业在复工复产过程中能够做好疫情防控工作，保障员工生命安全和身体健康。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培训目标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通过本次培训，员工能够掌握基本的防护知识和技能，了解企业疫情防控措施和要求，自觉遵守相关规定和制度。同时，企业能够建立健全的疫情防控体系，确保员工安全和企业正常运转。</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期望成果</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培训目标与期望成果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传媒行业复工安全现状分析</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341" b="234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复工安全现状调查与评估</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传媒行业复工情况概述</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对传媒行业复工情况进行全面梳理，包括复工时间、复工比例、员工健康状况等。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安全防护措施落实情况</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调查传媒企业在复工过程中采取的安全防护措施，如佩戴口罩、消毒措施、保持社交距离等。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安全隐患排查与整改情况</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评估传媒企业在复工前对办公场所、设备等进行的安全隐患排查及整改情况。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典型案例分析与启示</a:t>
              </a:r>
            </a:p>
          </p:txBody>
        </p:sp>
      </p:grpSp>
      <p:sp>
        <p:nvSpPr>
          <p:cNvPr id="25" name="TextBox 25"/>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成功案例分享</a:t>
            </a:r>
          </a:p>
        </p:txBody>
      </p:sp>
      <p:sp>
        <p:nvSpPr>
          <p:cNvPr id="26" name="TextBox 26"/>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介绍在复工过程中，成功实施安全防护措施、确保员工安全的传媒企业案例。</a:t>
            </a:r>
          </a:p>
        </p:txBody>
      </p:sp>
      <p:sp>
        <p:nvSpPr>
          <p:cNvPr id="27" name="TextBox 27"/>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问题案例剖析</a:t>
            </a:r>
          </a:p>
        </p:txBody>
      </p:sp>
      <p:sp>
        <p:nvSpPr>
          <p:cNvPr id="28" name="TextBox 28"/>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分析在复工过程中出现安全问题的传媒企业案例，总结经验教训。</a:t>
            </a:r>
          </a:p>
        </p:txBody>
      </p:sp>
      <p:sp>
        <p:nvSpPr>
          <p:cNvPr id="29" name="TextBox 29"/>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案例启示与借鉴</a:t>
            </a:r>
          </a:p>
        </p:txBody>
      </p:sp>
      <p:sp>
        <p:nvSpPr>
          <p:cNvPr id="30" name="TextBox 30"/>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从成功案例中提炼出可供其他传媒企业借鉴的安全防护措施和管理经验。</a:t>
            </a:r>
          </a:p>
        </p:txBody>
      </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存在问题及挑战剖析</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6232" r="16232"/>
          <a:stretch>
            <a:fillRect/>
          </a:stretch>
        </p:blipFill>
        <p:spPr>
          <a:xfrm>
            <a:off x="4901338" y="2257609"/>
            <a:ext cx="2386669" cy="2355913"/>
          </a:xfrm>
          <a:prstGeom prst="rect">
            <a:avLst/>
          </a:prstGeom>
          <a:ln w="12668"/>
        </p:spPr>
      </p:pic>
      <p:sp>
        <p:nvSpPr>
          <p:cNvPr id="44" name="TextBox 44"/>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员工安全意识不足</a:t>
            </a:r>
          </a:p>
        </p:txBody>
      </p:sp>
      <p:sp>
        <p:nvSpPr>
          <p:cNvPr id="45" name="TextBox 45"/>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部分员工对疫情防护重视不够，存在不佩戴口罩、不勤洗手等问题。</a:t>
            </a:r>
          </a:p>
        </p:txBody>
      </p:sp>
      <p:sp>
        <p:nvSpPr>
          <p:cNvPr id="46" name="TextBox 46"/>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应对措施与建议</a:t>
            </a:r>
          </a:p>
        </p:txBody>
      </p:sp>
      <p:sp>
        <p:nvSpPr>
          <p:cNvPr id="47" name="TextBox 47"/>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加强员工安全意识培训，完善办公场所安全防护措施，优化远程办公管理流程，提高信息安全保障能力。</a:t>
            </a:r>
          </a:p>
        </p:txBody>
      </p:sp>
      <p:sp>
        <p:nvSpPr>
          <p:cNvPr id="48" name="TextBox 48"/>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办公场所安全防护不到位</a:t>
            </a:r>
          </a:p>
        </p:txBody>
      </p:sp>
      <p:sp>
        <p:nvSpPr>
          <p:cNvPr id="49" name="TextBox 49"/>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部分传媒企业办公场所存在消毒不彻底、通风不畅等问题。</a:t>
            </a:r>
          </a:p>
        </p:txBody>
      </p:sp>
      <p:sp>
        <p:nvSpPr>
          <p:cNvPr id="50" name="TextBox 50"/>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远程办公带来的挑战</a:t>
            </a:r>
          </a:p>
        </p:txBody>
      </p:sp>
      <p:sp>
        <p:nvSpPr>
          <p:cNvPr id="51" name="TextBox 51"/>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远程办公可能导致沟通不畅、工作效率下降等问题，同时也存在信息安全风险。</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复工安全策略与措施制定</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制定针对性复工安全策略</a:t>
              </a:r>
            </a:p>
          </p:txBody>
        </p:sp>
      </p:grpSp>
      <p:sp>
        <p:nvSpPr>
          <p:cNvPr id="25" name="TextBox 25"/>
          <p:cNvSpPr txBox="1"/>
          <p:nvPr/>
        </p:nvSpPr>
        <p:spPr>
          <a:xfrm>
            <a:off x="2005013"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根据媒体传媒行业特点，制定符合行业特性和企业实际情况的复工安全策略。</a:t>
            </a:r>
          </a:p>
        </p:txBody>
      </p:sp>
      <p:sp>
        <p:nvSpPr>
          <p:cNvPr id="26" name="TextBox 26"/>
          <p:cNvSpPr txBox="1"/>
          <p:nvPr/>
        </p:nvSpPr>
        <p:spPr>
          <a:xfrm>
            <a:off x="5850265"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针对不同岗位和工种，制定个性化的安全防护措施和操作规范。</a:t>
            </a:r>
          </a:p>
        </p:txBody>
      </p:sp>
      <p:sp>
        <p:nvSpPr>
          <p:cNvPr id="27" name="TextBox 27"/>
          <p:cNvSpPr txBox="1"/>
          <p:nvPr/>
        </p:nvSpPr>
        <p:spPr>
          <a:xfrm>
            <a:off x="9743259"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建立健全应急响应机制，确保在出现突发情况时能够迅速、有效地应对。</a:t>
            </a:r>
          </a:p>
        </p:txBody>
      </p:sp>
      <p:pic>
        <p:nvPicPr>
          <p:cNvPr id="28" name="Picture 28"/>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29" name="Picture 29"/>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0" name="Picture 30"/>
          <p:cNvPicPr>
            <a:picLocks noChangeAspect="1"/>
          </p:cNvPicPr>
          <p:nvPr/>
        </p:nvPicPr>
        <p:blipFill>
          <a:blip r:embed="rId5">
            <a:alphaModFix amt="71000"/>
          </a:blip>
          <a:stretch>
            <a:fillRect/>
          </a:stretch>
        </p:blipFill>
        <p:spPr>
          <a:xfrm>
            <a:off x="8142758" y="2093595"/>
            <a:ext cx="1561421" cy="2859405"/>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对现有的规章制度进行全面梳理，查漏补缺，确保各项制度符合当前的安全生产要求。</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制定详细的操作规范，明确各个岗位和工种的职责和操作要求，确保员工能够准确、规范地执行各项工作。</a:t>
            </a:r>
          </a:p>
        </p:txBody>
      </p:sp>
      <p:pic>
        <p:nvPicPr>
          <p:cNvPr id="6" name="Picture 6"/>
          <p:cNvPicPr>
            <a:picLocks noChangeAspect="1"/>
          </p:cNvPicPr>
          <p:nvPr/>
        </p:nvPicPr>
        <p:blipFill>
          <a:blip r:embed="rId2"/>
          <a:srcRect t="4492" b="4492"/>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438" b="243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加强规章制度的宣传和培训，确保员工对相关制度和规范有充分的认识和理解。</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完善相关规章制度和操作规范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https://d.book118.com/188140002074006035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2024-09-14T10:20:40.048</cp:lastPrinted>
  <dcterms:created xsi:type="dcterms:W3CDTF">2024-09-14T02:20:40Z</dcterms:created>
  <dcterms:modified xsi:type="dcterms:W3CDTF">2024-09-14T02:20:42Z</dcterms:modified>
</cp:coreProperties>
</file>