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6443E-3899-4C48-A312-49F4E2014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AC792-84C8-4CE1-B2D6-2D3180FD7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16790-A268-41A2-A8EC-F27F7F2B7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1CB68-96CD-4B6B-816F-29A72FFB6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8C5106-CC6A-4C33-8F33-E1AE673B3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379AAB-EA08-4BB3-ADDA-DC1BBB8BB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AAC933-1A0C-43AF-BCB7-C62A231A6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BB1D8-2E9C-4CBF-BF66-255215E97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EAC9E0-6369-449E-934F-AAB555532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85A20-470C-4B53-BA6A-38822DCAC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1A451-7741-4A12-A34C-7BE0565E9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3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 userDrawn="1"/>
        </p:nvSpPr>
        <p:spPr>
          <a:xfrm>
            <a:off x="684610" y="1588"/>
            <a:ext cx="8459391" cy="901700"/>
          </a:xfrm>
          <a:prstGeom prst="rect">
            <a:avLst/>
          </a:prstGeom>
          <a:gradFill>
            <a:gsLst>
              <a:gs pos="0">
                <a:srgbClr val="007BD3"/>
              </a:gs>
              <a:gs pos="100000">
                <a:srgbClr val="034373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z="1350" strike="noStrike" noProof="1"/>
          </a:p>
        </p:txBody>
      </p:sp>
      <p:sp>
        <p:nvSpPr>
          <p:cNvPr id="12" name="矩形 11"/>
          <p:cNvSpPr/>
          <p:nvPr userDrawn="1"/>
        </p:nvSpPr>
        <p:spPr>
          <a:xfrm>
            <a:off x="0" y="0"/>
            <a:ext cx="684610" cy="904875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z="1350" strike="noStrike" noProof="1"/>
          </a:p>
        </p:txBody>
      </p:sp>
      <p:pic>
        <p:nvPicPr>
          <p:cNvPr id="2052" name="图片 17" descr="09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28099" y="29845"/>
            <a:ext cx="629126" cy="8445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53" name="图片 18" descr="10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171825" y="146050"/>
            <a:ext cx="2912269" cy="6127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4E981FF-9A5E-4B35-AD86-097B0346F8B6}" type="datetime1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Calibri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Calibri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1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直接连接符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0" lang="en-US"/>
          </a:p>
        </p:txBody>
      </p:sp>
      <p:sp>
        <p:nvSpPr>
          <p:cNvPr id="12" name="标题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25" name="副标题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31" name="日期占位符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</a:lstStyle>
          <a:p>
            <a:fld id="{FF6C2D50-E60A-4034-9F5C-F18CB3BFD86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18" name="页脚占位符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9" name="灯片编号占位符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72168-472D-4553-A18B-0DA14EDF4EEF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4521F03-09B9-41B3-AC33-BAFE83FE86DC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C859E-CC3E-4D74-915F-1000F08AA812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5" name="内容占位符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C9DDB-3935-47D2-94A2-3D0FEB47367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60EA4-BB54-4067-80C0-AD8E1BE6C62C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786064-A534-4B3E-8E0A-006D4E323817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ct val="0"/>
              </a:spcBef>
              <a:spcAft>
                <a:spcPct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45075-8B41-4A79-827A-EEBD6F2E0965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矩形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ct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73000"/>
              <a:buFontTx/>
              <a:buNone/>
              <a:defRPr/>
            </a:pPr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C0041-2325-41A8-8EFB-DCBFAA14A678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图片占位符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zh-CN" altLang="en-US" smtClean="0"/>
              <a:t>单击图标添加图片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53A67-880A-4BA8-A69F-17A7CC40FDE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/>
          <a:p>
            <a:fld id="{53949676-DFB8-4BCB-8831-1FD3F5C2999D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3.jpe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2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1" name="文本占位符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  <a:p>
            <a:pPr lvl="1" eaLnBrk="1" latinLnBrk="0" hangingPunct="1"/>
            <a:r>
              <a:rPr kumimoji="0" lang="zh-CN" altLang="en-US" smtClean="0"/>
              <a:t>第二级</a:t>
            </a:r>
            <a:endParaRPr kumimoji="0" lang="zh-CN" altLang="en-US" smtClean="0"/>
          </a:p>
          <a:p>
            <a:pPr lvl="2" eaLnBrk="1" latinLnBrk="0" hangingPunct="1"/>
            <a:r>
              <a:rPr kumimoji="0" lang="zh-CN" altLang="en-US" smtClean="0"/>
              <a:t>第三级</a:t>
            </a:r>
            <a:endParaRPr kumimoji="0" lang="zh-CN" altLang="en-US" smtClean="0"/>
          </a:p>
          <a:p>
            <a:pPr lvl="3" eaLnBrk="1" latinLnBrk="0" hangingPunct="1"/>
            <a:r>
              <a:rPr kumimoji="0" lang="zh-CN" altLang="en-US" smtClean="0"/>
              <a:t>第四级</a:t>
            </a:r>
            <a:endParaRPr kumimoji="0" lang="zh-CN" altLang="en-US" smtClean="0"/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27" name="日期占位符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defPPr>
              <a:defRPr lang="zh-CN"/>
            </a:defPPr>
            <a:lvl1pPr marL="0" algn="l" defTabSz="914400" rtl="0" eaLnBrk="1" latinLnBrk="0" hangingPunct="1">
              <a:defRPr kumimoji="0"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0A22F1A-831A-427C-9CF1-BBCC3383EF25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defPPr>
              <a:defRPr lang="zh-CN"/>
            </a:defPPr>
            <a:lvl1pPr marL="0" algn="r" defTabSz="914400" rtl="0" eaLnBrk="1" latinLnBrk="0" hangingPunct="1">
              <a:defRPr kumimoji="0"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灯片编号占位符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defPPr>
              <a:defRPr lang="zh-CN"/>
            </a:defPPr>
            <a:lvl1pPr marL="0" algn="r" defTabSz="914400" rtl="0" eaLnBrk="1" latinLnBrk="0" hangingPunct="1">
              <a:defRPr kumimoji="0"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hf hdr="0" ft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335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825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 panose="05000000000000000000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 panose="05000000000000000000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1930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225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215" indent="-182880" algn="l" rtl="0" eaLnBrk="1" latinLnBrk="0" hangingPunct="1">
        <a:spcBef>
          <a:spcPts val="300"/>
        </a:spcBef>
        <a:buClr>
          <a:schemeClr val="accent4"/>
        </a:buClr>
        <a:buSzTx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Tx/>
        <a:buFont typeface="Wingdings" panose="05000000000000000000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Relationship Id="rId3" Type="http://schemas.openxmlformats.org/officeDocument/2006/relationships/image" Target="../media/image4.png" /><Relationship Id="rId4" Type="http://schemas.microsoft.com/office/2007/relationships/hdphoto" Target="../media/image5.wdp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.xml" /><Relationship Id="rId3" Type="http://schemas.openxmlformats.org/officeDocument/2006/relationships/image" Target="../media/image4.png" /><Relationship Id="rId4" Type="http://schemas.microsoft.com/office/2007/relationships/hdphoto" Target="../media/image5.wdp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.xml" /><Relationship Id="rId3" Type="http://schemas.openxmlformats.org/officeDocument/2006/relationships/image" Target="../media/image4.png" /><Relationship Id="rId4" Type="http://schemas.microsoft.com/office/2007/relationships/hdphoto" Target="../media/image5.wdp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4001703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9" name="标题 1"/>
          <p:cNvSpPr>
            <a:spLocks noGrp="1" noChangeArrowheads="1"/>
          </p:cNvSpPr>
          <p:nvPr>
            <p:ph type="ctrTitle"/>
          </p:nvPr>
        </p:nvSpPr>
        <p:spPr>
          <a:xfrm>
            <a:off x="3000364" y="2061203"/>
            <a:ext cx="5616624" cy="3357586"/>
          </a:xfrm>
        </p:spPr>
        <p:txBody>
          <a:bodyPr/>
          <a:lstStyle/>
          <a:p>
            <a:pPr algn="ctr"/>
            <a:br>
              <a:rPr lang="en-US" altLang="zh-CN" sz="5400" smtClean="0"/>
            </a:br>
            <a:r>
              <a:rPr lang="en-US" altLang="zh-CN" sz="4000" smtClean="0"/>
              <a:t>3.4.1 </a:t>
            </a:r>
            <a:r>
              <a:rPr lang="zh-CN" altLang="en-US" sz="4000" smtClean="0"/>
              <a:t>数组及其应用</a:t>
            </a:r>
            <a:br>
              <a:rPr lang="en-US" altLang="zh-CN" sz="4000" smtClean="0"/>
            </a:br>
            <a:br>
              <a:rPr lang="en-US" altLang="zh-CN" sz="5400" smtClean="0"/>
            </a:br>
            <a:br>
              <a:rPr lang="zh-CN" altLang="en-US" sz="5400" smtClean="0">
                <a:solidFill>
                  <a:srgbClr val="818588"/>
                </a:solidFill>
                <a:latin typeface="+mj-ea"/>
                <a:cs typeface="Arial" pitchFamily="34" charset="0"/>
              </a:rPr>
            </a:br>
            <a:endParaRPr lang="zh-CN" altLang="en-US" sz="5400" smtClean="0"/>
          </a:p>
        </p:txBody>
      </p:sp>
      <p:sp>
        <p:nvSpPr>
          <p:cNvPr id="4" name="矩形 3"/>
          <p:cNvSpPr/>
          <p:nvPr/>
        </p:nvSpPr>
        <p:spPr>
          <a:xfrm>
            <a:off x="2916228" y="2996883"/>
            <a:ext cx="6072197" cy="80021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 cap="all" smtClean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  <a:ea typeface="黑体" panose="02010609060101010101" charset="-122"/>
                <a:cs typeface="+mj-cs"/>
              </a:rPr>
              <a:t>Array and Its Application</a:t>
            </a:r>
            <a:br>
              <a:rPr lang="zh-CN" altLang="en-US" sz="5400" b="1" cap="all" smtClean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solidFill>
                  <a:srgbClr val="818588"/>
                </a:solidFill>
                <a:latin typeface="黑体" panose="02010609060101010101" charset="-122"/>
                <a:ea typeface="黑体" panose="02010609060101010101" charset="-122"/>
                <a:cs typeface="Arial" pitchFamily="34" charset="0"/>
              </a:rPr>
            </a:br>
            <a:endParaRPr lang="zh-CN" altLang="en-US"/>
          </a:p>
        </p:txBody>
      </p:sp>
      <p:sp>
        <p:nvSpPr>
          <p:cNvPr id="5" name="标题 1"/>
          <p:cNvSpPr txBox="1"/>
          <p:nvPr/>
        </p:nvSpPr>
        <p:spPr bwMode="auto">
          <a:xfrm>
            <a:off x="2339643" y="405109"/>
            <a:ext cx="7185025" cy="15287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zh-CN" altLang="en-US" sz="6600" b="1">
                <a:solidFill>
                  <a:srgbClr val="FF0000"/>
                </a:solidFill>
                <a:latin typeface="+mj-lt"/>
                <a:ea typeface="+mj-ea"/>
                <a:cs typeface="+mj-cs"/>
              </a:rPr>
              <a:t> </a:t>
            </a:r>
            <a:r>
              <a:rPr lang="zh-CN" altLang="en-US" sz="5400" b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单片机</a:t>
            </a:r>
            <a:r>
              <a:rPr lang="en-US" altLang="zh-CN" sz="5400" b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C</a:t>
            </a:r>
            <a:r>
              <a:rPr lang="zh-CN" altLang="en-US" sz="5400" b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语言开发</a:t>
            </a:r>
            <a:endParaRPr lang="zh-CN" altLang="en-US" sz="5400" b="1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文本框 9"/>
          <p:cNvSpPr txBox="1"/>
          <p:nvPr/>
        </p:nvSpPr>
        <p:spPr>
          <a:xfrm>
            <a:off x="2643174" y="5072074"/>
            <a:ext cx="6986337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chemeClr val="bg1"/>
                </a:solidFill>
              </a:rPr>
              <a:t>智能制造与电梯学院</a:t>
            </a:r>
            <a:endParaRPr lang="en-US" altLang="zh-CN" sz="3200" b="1" smtClean="0">
              <a:solidFill>
                <a:schemeClr val="bg1"/>
              </a:solidFill>
            </a:endParaRPr>
          </a:p>
          <a:p>
            <a:pPr algn="ctr"/>
            <a:r>
              <a:rPr lang="zh-CN" altLang="en-US" sz="3200" b="1" smtClean="0">
                <a:solidFill>
                  <a:schemeClr val="bg1"/>
                </a:solidFill>
              </a:rPr>
              <a:t>主讲</a:t>
            </a:r>
            <a:r>
              <a:rPr lang="en-US" altLang="zh-CN" sz="3200" b="1" smtClean="0">
                <a:solidFill>
                  <a:schemeClr val="bg1"/>
                </a:solidFill>
              </a:rPr>
              <a:t>:</a:t>
            </a:r>
            <a:r>
              <a:rPr lang="zh-CN" altLang="en-US" sz="3200" b="1" smtClean="0">
                <a:solidFill>
                  <a:schemeClr val="bg1"/>
                </a:solidFill>
              </a:rPr>
              <a:t>姚强</a:t>
            </a:r>
            <a:endParaRPr lang="en-US" altLang="zh-CN" sz="3200" b="1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3200"/>
                                  </p:stCondLst>
                                  <p:iterate type="lt">
                                    <p:tmPct val="3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0" y="361950"/>
            <a:ext cx="328613" cy="647700"/>
          </a:xfrm>
          <a:prstGeom prst="rect">
            <a:avLst/>
          </a:prstGeom>
          <a:solidFill>
            <a:srgbClr val="2E26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354330" y="361950"/>
            <a:ext cx="36195" cy="647700"/>
          </a:xfrm>
          <a:prstGeom prst="rect">
            <a:avLst/>
          </a:prstGeom>
          <a:solidFill>
            <a:srgbClr val="2E26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416243" y="361950"/>
            <a:ext cx="36195" cy="647700"/>
          </a:xfrm>
          <a:prstGeom prst="rect">
            <a:avLst/>
          </a:prstGeom>
          <a:solidFill>
            <a:srgbClr val="2E26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415756" y="941750"/>
            <a:ext cx="2951596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smtClean="0">
                <a:solidFill>
                  <a:srgbClr val="2E2657"/>
                </a:solidFill>
              </a:rPr>
              <a:t>数组</a:t>
            </a:r>
            <a:endParaRPr lang="zh-CN" altLang="en-US" sz="4000">
              <a:solidFill>
                <a:srgbClr val="2E2657"/>
              </a:solidFill>
            </a:endParaRPr>
          </a:p>
        </p:txBody>
      </p:sp>
      <p:grpSp>
        <p:nvGrpSpPr>
          <p:cNvPr id="11" name="组合 10"/>
          <p:cNvGrpSpPr/>
          <p:nvPr/>
        </p:nvGrpSpPr>
        <p:grpSpPr>
          <a:xfrm>
            <a:off x="8425654" y="6287827"/>
            <a:ext cx="292100" cy="237066"/>
            <a:chOff x="10820400" y="6282267"/>
            <a:chExt cx="389467" cy="237066"/>
          </a:xfrm>
        </p:grpSpPr>
        <p:cxnSp>
          <p:nvCxnSpPr>
            <p:cNvPr id="12" name="直接连接符 11"/>
            <p:cNvCxnSpPr/>
            <p:nvPr/>
          </p:nvCxnSpPr>
          <p:spPr>
            <a:xfrm>
              <a:off x="10871200" y="6282267"/>
              <a:ext cx="338667" cy="0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直接连接符 12"/>
            <p:cNvCxnSpPr/>
            <p:nvPr/>
          </p:nvCxnSpPr>
          <p:spPr>
            <a:xfrm>
              <a:off x="10989733" y="6400800"/>
              <a:ext cx="220134" cy="0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13"/>
            <p:cNvCxnSpPr/>
            <p:nvPr/>
          </p:nvCxnSpPr>
          <p:spPr>
            <a:xfrm>
              <a:off x="10820400" y="6519333"/>
              <a:ext cx="389467" cy="0"/>
            </a:xfrm>
            <a:prstGeom prst="line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7" name="连接线"/>
          <p:cNvSpPr/>
          <p:nvPr/>
        </p:nvSpPr>
        <p:spPr>
          <a:xfrm flipH="1" flipV="1">
            <a:off x="3020414" y="4199843"/>
            <a:ext cx="0" cy="634255"/>
          </a:xfrm>
          <a:prstGeom prst="line">
            <a:avLst/>
          </a:prstGeom>
          <a:ln w="6350">
            <a:solidFill>
              <a:srgbClr val="2E2657"/>
            </a:solidFill>
            <a:prstDash val="dash"/>
            <a:headEnd type="oval"/>
          </a:ln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200">
                <a:uFillTx/>
                <a:latin typeface="+mn-lt"/>
                <a:ea typeface="+mn-ea"/>
                <a:cs typeface="+mn-cs"/>
                <a:sym typeface="Helvetica"/>
              </a:defRPr>
            </a:pPr>
            <a:endParaRPr kumimoji="0" sz="1600" b="0" i="0" u="none" strike="noStrike" kern="1200" cap="none" spc="0" normalizeH="0" baseline="0" noProof="0">
              <a:ln>
                <a:noFill/>
              </a:ln>
              <a:solidFill>
                <a:srgbClr val="303030"/>
              </a:solidFill>
              <a:effectLst/>
              <a:uLnTx/>
              <a:uFillTx/>
              <a:latin typeface="Arial"/>
              <a:ea typeface="微软雅黑" panose="020b0503020204020204" charset="-122"/>
              <a:sym typeface="Helvetica"/>
            </a:endParaRPr>
          </a:p>
        </p:txBody>
      </p:sp>
      <p:sp>
        <p:nvSpPr>
          <p:cNvPr id="18" name="连接线"/>
          <p:cNvSpPr/>
          <p:nvPr/>
        </p:nvSpPr>
        <p:spPr>
          <a:xfrm rot="5400000" flipH="1">
            <a:off x="5785402" y="4538029"/>
            <a:ext cx="685238" cy="8867"/>
          </a:xfrm>
          <a:prstGeom prst="line">
            <a:avLst/>
          </a:prstGeom>
          <a:ln w="6350">
            <a:solidFill>
              <a:srgbClr val="2E2657"/>
            </a:solidFill>
            <a:prstDash val="dash"/>
            <a:headEnd type="oval"/>
          </a:ln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200">
                <a:uFillTx/>
                <a:latin typeface="+mn-lt"/>
                <a:ea typeface="+mn-ea"/>
                <a:cs typeface="+mn-cs"/>
                <a:sym typeface="Helvetica"/>
              </a:defRPr>
            </a:pPr>
            <a:endParaRPr kumimoji="0" sz="1600" b="0" i="0" u="none" strike="noStrike" kern="1200" cap="none" spc="0" normalizeH="0" baseline="0" noProof="0">
              <a:ln>
                <a:noFill/>
              </a:ln>
              <a:solidFill>
                <a:srgbClr val="303030"/>
              </a:solidFill>
              <a:effectLst/>
              <a:uLnTx/>
              <a:uFillTx/>
              <a:latin typeface="Arial"/>
              <a:ea typeface="微软雅黑" panose="020b0503020204020204" charset="-122"/>
              <a:sym typeface="Helvetica"/>
            </a:endParaRPr>
          </a:p>
        </p:txBody>
      </p:sp>
      <p:sp>
        <p:nvSpPr>
          <p:cNvPr id="19" name="连接线"/>
          <p:cNvSpPr/>
          <p:nvPr/>
        </p:nvSpPr>
        <p:spPr>
          <a:xfrm>
            <a:off x="2585437" y="1753596"/>
            <a:ext cx="1006476" cy="1"/>
          </a:xfrm>
          <a:prstGeom prst="line">
            <a:avLst/>
          </a:prstGeom>
          <a:ln w="6350">
            <a:solidFill>
              <a:srgbClr val="2E2657"/>
            </a:solidFill>
            <a:prstDash val="dash"/>
            <a:headEnd type="oval"/>
          </a:ln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200">
                <a:uFillTx/>
                <a:latin typeface="+mn-lt"/>
                <a:ea typeface="+mn-ea"/>
                <a:cs typeface="+mn-cs"/>
                <a:sym typeface="Helvetica"/>
              </a:defRPr>
            </a:pPr>
            <a:endParaRPr kumimoji="0" sz="1600" b="0" i="0" u="none" strike="noStrike" kern="1200" cap="none" spc="0" normalizeH="0" baseline="0" noProof="0">
              <a:ln>
                <a:noFill/>
              </a:ln>
              <a:solidFill>
                <a:srgbClr val="303030"/>
              </a:solidFill>
              <a:effectLst/>
              <a:uLnTx/>
              <a:uFillTx/>
              <a:latin typeface="Arial"/>
              <a:ea typeface="微软雅黑" panose="020b0503020204020204" charset="-122"/>
              <a:sym typeface="Helvetica"/>
            </a:endParaRPr>
          </a:p>
        </p:txBody>
      </p:sp>
      <p:sp>
        <p:nvSpPr>
          <p:cNvPr id="20" name="连接线"/>
          <p:cNvSpPr/>
          <p:nvPr/>
        </p:nvSpPr>
        <p:spPr>
          <a:xfrm flipH="1" flipV="1">
            <a:off x="5456789" y="1681880"/>
            <a:ext cx="1082676" cy="1"/>
          </a:xfrm>
          <a:prstGeom prst="line">
            <a:avLst/>
          </a:prstGeom>
          <a:ln w="6350">
            <a:solidFill>
              <a:srgbClr val="2E2657"/>
            </a:solidFill>
            <a:prstDash val="dash"/>
            <a:headEnd type="oval"/>
          </a:ln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200">
                <a:uFillTx/>
                <a:latin typeface="+mn-lt"/>
                <a:ea typeface="+mn-ea"/>
                <a:cs typeface="+mn-cs"/>
                <a:sym typeface="Helvetica"/>
              </a:defRPr>
            </a:pPr>
            <a:endParaRPr kumimoji="0" sz="1600" b="0" i="0" u="none" strike="noStrike" kern="1200" cap="none" spc="0" normalizeH="0" baseline="0" noProof="0">
              <a:ln>
                <a:noFill/>
              </a:ln>
              <a:solidFill>
                <a:srgbClr val="303030"/>
              </a:solidFill>
              <a:effectLst/>
              <a:uLnTx/>
              <a:uFillTx/>
              <a:latin typeface="Arial"/>
              <a:ea typeface="微软雅黑" panose="020b0503020204020204" charset="-122"/>
              <a:sym typeface="Helvetica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5825386" y="1806357"/>
            <a:ext cx="3139102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C00000"/>
                </a:solidFill>
              </a:rPr>
              <a:t>数组的应用</a:t>
            </a:r>
            <a:endParaRPr lang="zh-CN" altLang="en-US" sz="3200">
              <a:solidFill>
                <a:srgbClr val="C00000"/>
              </a:solidFill>
            </a:endParaRPr>
          </a:p>
          <a:p>
            <a:endParaRPr lang="zh-CN" altLang="en-US" sz="2400"/>
          </a:p>
        </p:txBody>
      </p:sp>
      <p:sp>
        <p:nvSpPr>
          <p:cNvPr id="30" name="文本框 29"/>
          <p:cNvSpPr txBox="1"/>
          <p:nvPr/>
        </p:nvSpPr>
        <p:spPr>
          <a:xfrm>
            <a:off x="5875000" y="2347119"/>
            <a:ext cx="2867067" cy="4375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en-US" altLang="zh-CN" smtClean="0"/>
              <a:t>Application of Array</a:t>
            </a:r>
            <a:endParaRPr lang="zh-CN" altLang="en-US"/>
          </a:p>
        </p:txBody>
      </p:sp>
      <p:sp>
        <p:nvSpPr>
          <p:cNvPr id="31" name="文本框 30"/>
          <p:cNvSpPr txBox="1"/>
          <p:nvPr/>
        </p:nvSpPr>
        <p:spPr>
          <a:xfrm>
            <a:off x="164306" y="1859567"/>
            <a:ext cx="3265447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C00000"/>
                </a:solidFill>
              </a:rPr>
              <a:t>数组初始化</a:t>
            </a:r>
            <a:endParaRPr lang="zh-CN" altLang="en-US" sz="3200">
              <a:solidFill>
                <a:srgbClr val="C00000"/>
              </a:solidFill>
            </a:endParaRPr>
          </a:p>
        </p:txBody>
      </p:sp>
      <p:sp>
        <p:nvSpPr>
          <p:cNvPr id="32" name="文本框 31"/>
          <p:cNvSpPr txBox="1"/>
          <p:nvPr/>
        </p:nvSpPr>
        <p:spPr>
          <a:xfrm>
            <a:off x="488614" y="2395013"/>
            <a:ext cx="2867067" cy="783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5000"/>
              </a:lnSpc>
            </a:pPr>
            <a:r>
              <a:rPr lang="en-US" altLang="zh-CN" smtClean="0"/>
              <a:t>dimensional array initialization</a:t>
            </a:r>
            <a:endParaRPr lang="zh-CN" altLang="en-US"/>
          </a:p>
        </p:txBody>
      </p:sp>
      <p:sp>
        <p:nvSpPr>
          <p:cNvPr id="33" name="文本框 32"/>
          <p:cNvSpPr txBox="1"/>
          <p:nvPr/>
        </p:nvSpPr>
        <p:spPr>
          <a:xfrm>
            <a:off x="1037604" y="4897839"/>
            <a:ext cx="2867067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>
                <a:solidFill>
                  <a:srgbClr val="C00000"/>
                </a:solidFill>
              </a:rPr>
              <a:t>认识</a:t>
            </a:r>
            <a:r>
              <a:rPr lang="zh-CN" altLang="en-US" sz="3200">
                <a:solidFill>
                  <a:srgbClr val="C00000"/>
                </a:solidFill>
              </a:rPr>
              <a:t>数</a:t>
            </a:r>
            <a:r>
              <a:rPr lang="zh-CN" altLang="en-US" sz="3200" smtClean="0">
                <a:solidFill>
                  <a:srgbClr val="C00000"/>
                </a:solidFill>
              </a:rPr>
              <a:t>组</a:t>
            </a:r>
            <a:endParaRPr lang="zh-CN" altLang="en-US" sz="3200">
              <a:solidFill>
                <a:srgbClr val="C00000"/>
              </a:solidFill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989600" y="5443998"/>
            <a:ext cx="2867067" cy="4375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5000"/>
              </a:lnSpc>
            </a:pPr>
            <a:r>
              <a:rPr lang="en-US" altLang="zh-CN" smtClean="0"/>
              <a:t>Understanding  Array.</a:t>
            </a:r>
            <a:endParaRPr lang="zh-CN" altLang="en-US"/>
          </a:p>
        </p:txBody>
      </p:sp>
      <p:sp>
        <p:nvSpPr>
          <p:cNvPr id="35" name="文本框 34"/>
          <p:cNvSpPr txBox="1"/>
          <p:nvPr/>
        </p:nvSpPr>
        <p:spPr>
          <a:xfrm>
            <a:off x="5529407" y="4897839"/>
            <a:ext cx="2915078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C00000"/>
                </a:solidFill>
              </a:rPr>
              <a:t>小结</a:t>
            </a:r>
            <a:endParaRPr lang="zh-CN" altLang="en-US" sz="3200">
              <a:solidFill>
                <a:srgbClr val="C00000"/>
              </a:solidFill>
            </a:endParaRPr>
          </a:p>
        </p:txBody>
      </p:sp>
      <p:sp>
        <p:nvSpPr>
          <p:cNvPr id="36" name="文本框 35"/>
          <p:cNvSpPr txBox="1"/>
          <p:nvPr/>
        </p:nvSpPr>
        <p:spPr>
          <a:xfrm>
            <a:off x="5510576" y="5443998"/>
            <a:ext cx="2867067" cy="4375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en-US" altLang="zh-CN" smtClean="0"/>
              <a:t>Summary.</a:t>
            </a:r>
            <a:endParaRPr lang="zh-CN" altLang="en-US"/>
          </a:p>
        </p:txBody>
      </p:sp>
      <p:grpSp>
        <p:nvGrpSpPr>
          <p:cNvPr id="4" name="组合 3"/>
          <p:cNvGrpSpPr/>
          <p:nvPr/>
        </p:nvGrpSpPr>
        <p:grpSpPr>
          <a:xfrm>
            <a:off x="2471138" y="1373644"/>
            <a:ext cx="4413251" cy="5745162"/>
            <a:chOff x="3294850" y="1373644"/>
            <a:chExt cx="5884335" cy="5745162"/>
          </a:xfrm>
        </p:grpSpPr>
        <p:grpSp>
          <p:nvGrpSpPr>
            <p:cNvPr id="2" name="组合 1"/>
            <p:cNvGrpSpPr/>
            <p:nvPr/>
          </p:nvGrpSpPr>
          <p:grpSpPr>
            <a:xfrm>
              <a:off x="3294850" y="1373644"/>
              <a:ext cx="5884335" cy="5745162"/>
              <a:chOff x="3294850" y="1373644"/>
              <a:chExt cx="5884335" cy="5745162"/>
            </a:xfrm>
          </p:grpSpPr>
          <p:sp>
            <p:nvSpPr>
              <p:cNvPr id="21" name="任意多边形"/>
              <p:cNvSpPr/>
              <p:nvPr/>
            </p:nvSpPr>
            <p:spPr>
              <a:xfrm>
                <a:off x="6263968" y="1373644"/>
                <a:ext cx="1371733" cy="2688223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10417" h="21600" extrusionOk="0">
                    <a:moveTo>
                      <a:pt x="1943" y="21482"/>
                    </a:moveTo>
                    <a:cubicBezTo>
                      <a:pt x="1943" y="21482"/>
                      <a:pt x="-4699" y="11144"/>
                      <a:pt x="6578" y="0"/>
                    </a:cubicBezTo>
                    <a:cubicBezTo>
                      <a:pt x="6578" y="0"/>
                      <a:pt x="16901" y="12862"/>
                      <a:pt x="3691" y="21600"/>
                    </a:cubicBezTo>
                    <a:cubicBezTo>
                      <a:pt x="3691" y="21600"/>
                      <a:pt x="4004" y="13307"/>
                      <a:pt x="5486" y="9928"/>
                    </a:cubicBezTo>
                    <a:cubicBezTo>
                      <a:pt x="5486" y="9928"/>
                      <a:pt x="1515" y="17278"/>
                      <a:pt x="1943" y="21482"/>
                    </a:cubicBezTo>
                    <a:close/>
                  </a:path>
                </a:pathLst>
              </a:custGeom>
              <a:solidFill>
                <a:srgbClr val="2E2657"/>
              </a:solidFill>
              <a:ln w="25400" cap="flat">
                <a:solidFill>
                  <a:srgbClr val="A5A5A5"/>
                </a:solidFill>
                <a:miter lim="400000"/>
              </a:ln>
              <a:effectLst/>
            </p:spPr>
            <p:txBody>
              <a:bodyPr wrap="square" lIns="60959" tIns="60959" rIns="60959" bIns="60959" numCol="1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sz="2400">
                  <a:solidFill>
                    <a:srgbClr val="303030"/>
                  </a:solidFill>
                  <a:latin typeface="Arial"/>
                  <a:ea typeface="微软雅黑" panose="020b0503020204020204" charset="-122"/>
                </a:endParaRPr>
              </a:p>
            </p:txBody>
          </p:sp>
          <p:sp>
            <p:nvSpPr>
              <p:cNvPr id="22" name="任意多边形"/>
              <p:cNvSpPr/>
              <p:nvPr/>
            </p:nvSpPr>
            <p:spPr>
              <a:xfrm>
                <a:off x="7074182" y="3355910"/>
                <a:ext cx="2105003" cy="1151826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12056" extrusionOk="0">
                    <a:moveTo>
                      <a:pt x="0" y="8145"/>
                    </a:moveTo>
                    <a:cubicBezTo>
                      <a:pt x="0" y="8145"/>
                      <a:pt x="5511" y="-3705"/>
                      <a:pt x="21600" y="1181"/>
                    </a:cubicBezTo>
                    <a:cubicBezTo>
                      <a:pt x="21600" y="1181"/>
                      <a:pt x="15876" y="17895"/>
                      <a:pt x="857" y="9880"/>
                    </a:cubicBezTo>
                    <a:cubicBezTo>
                      <a:pt x="857" y="9880"/>
                      <a:pt x="8385" y="5781"/>
                      <a:pt x="12196" y="5406"/>
                    </a:cubicBezTo>
                    <a:cubicBezTo>
                      <a:pt x="12196" y="5406"/>
                      <a:pt x="3489" y="5505"/>
                      <a:pt x="0" y="8145"/>
                    </a:cubicBezTo>
                    <a:close/>
                  </a:path>
                </a:pathLst>
              </a:custGeom>
              <a:solidFill>
                <a:srgbClr val="A5A5A5"/>
              </a:solidFill>
              <a:ln w="19050" cap="flat">
                <a:solidFill>
                  <a:srgbClr val="2E2657">
                    <a:alpha val="55000"/>
                  </a:srgbClr>
                </a:solidFill>
                <a:miter lim="400000"/>
              </a:ln>
              <a:effectLst/>
            </p:spPr>
            <p:txBody>
              <a:bodyPr wrap="square" lIns="60959" tIns="60959" rIns="60959" bIns="60959" numCol="1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sz="2400">
                  <a:solidFill>
                    <a:srgbClr val="303030"/>
                  </a:solidFill>
                  <a:latin typeface="Arial"/>
                  <a:ea typeface="微软雅黑" panose="020b0503020204020204" charset="-122"/>
                </a:endParaRPr>
              </a:p>
            </p:txBody>
          </p:sp>
          <p:sp>
            <p:nvSpPr>
              <p:cNvPr id="23" name="任意多边形"/>
              <p:cNvSpPr/>
              <p:nvPr/>
            </p:nvSpPr>
            <p:spPr>
              <a:xfrm>
                <a:off x="3294850" y="3304954"/>
                <a:ext cx="2187354" cy="1107788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10357" extrusionOk="0">
                    <a:moveTo>
                      <a:pt x="21511" y="8303"/>
                    </a:moveTo>
                    <a:cubicBezTo>
                      <a:pt x="21511" y="8303"/>
                      <a:pt x="11306" y="15090"/>
                      <a:pt x="0" y="3992"/>
                    </a:cubicBezTo>
                    <a:cubicBezTo>
                      <a:pt x="0" y="3992"/>
                      <a:pt x="12663" y="-6510"/>
                      <a:pt x="21600" y="6555"/>
                    </a:cubicBezTo>
                    <a:cubicBezTo>
                      <a:pt x="21600" y="6555"/>
                      <a:pt x="13320" y="6366"/>
                      <a:pt x="9924" y="4935"/>
                    </a:cubicBezTo>
                    <a:cubicBezTo>
                      <a:pt x="9924" y="4935"/>
                      <a:pt x="17324" y="8793"/>
                      <a:pt x="21511" y="8303"/>
                    </a:cubicBezTo>
                    <a:close/>
                  </a:path>
                </a:pathLst>
              </a:custGeom>
              <a:solidFill>
                <a:srgbClr val="2E2657"/>
              </a:solidFill>
              <a:ln w="25400" cap="flat">
                <a:solidFill>
                  <a:srgbClr val="A5A5A5"/>
                </a:solidFill>
                <a:miter lim="400000"/>
              </a:ln>
              <a:effectLst/>
            </p:spPr>
            <p:txBody>
              <a:bodyPr wrap="square" lIns="60959" tIns="60959" rIns="60959" bIns="60959" numCol="1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sz="2400" b="0" i="0" u="none" strike="noStrike" kern="1200" cap="none" spc="0" normalizeH="0" baseline="0" noProof="0">
                  <a:ln>
                    <a:noFill/>
                  </a:ln>
                  <a:solidFill>
                    <a:srgbClr val="303030"/>
                  </a:solidFill>
                  <a:effectLst/>
                  <a:uLnTx/>
                  <a:uFillTx/>
                  <a:latin typeface="Arial"/>
                  <a:ea typeface="微软雅黑" panose="020b0503020204020204" charset="-122"/>
                </a:endParaRPr>
              </a:p>
            </p:txBody>
          </p:sp>
          <p:sp>
            <p:nvSpPr>
              <p:cNvPr id="24" name="任意多边形"/>
              <p:cNvSpPr/>
              <p:nvPr/>
            </p:nvSpPr>
            <p:spPr>
              <a:xfrm>
                <a:off x="4666570" y="1580084"/>
                <a:ext cx="1387569" cy="2276472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13730" h="21600" extrusionOk="0">
                    <a:moveTo>
                      <a:pt x="10561" y="21600"/>
                    </a:moveTo>
                    <a:cubicBezTo>
                      <a:pt x="10561" y="21600"/>
                      <a:pt x="-2683" y="17268"/>
                      <a:pt x="491" y="0"/>
                    </a:cubicBezTo>
                    <a:cubicBezTo>
                      <a:pt x="491" y="0"/>
                      <a:pt x="18917" y="3983"/>
                      <a:pt x="12293" y="20507"/>
                    </a:cubicBezTo>
                    <a:cubicBezTo>
                      <a:pt x="12293" y="20507"/>
                      <a:pt x="7012" y="13175"/>
                      <a:pt x="6139" y="9264"/>
                    </a:cubicBezTo>
                    <a:cubicBezTo>
                      <a:pt x="6139" y="9265"/>
                      <a:pt x="7330" y="18288"/>
                      <a:pt x="10561" y="21600"/>
                    </a:cubicBezTo>
                    <a:close/>
                  </a:path>
                </a:pathLst>
              </a:custGeom>
              <a:solidFill>
                <a:srgbClr val="A5A5A5"/>
              </a:solidFill>
              <a:ln w="19050" cap="flat">
                <a:solidFill>
                  <a:srgbClr val="2E2657">
                    <a:alpha val="55000"/>
                  </a:srgbClr>
                </a:solidFill>
                <a:miter lim="400000"/>
              </a:ln>
              <a:effectLst/>
            </p:spPr>
            <p:txBody>
              <a:bodyPr wrap="square" lIns="60959" tIns="60959" rIns="60959" bIns="60959" numCol="1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sz="2400" b="0" i="0" u="none" strike="noStrike" kern="1200" cap="none" spc="0" normalizeH="0" baseline="0" noProof="0">
                  <a:ln>
                    <a:noFill/>
                  </a:ln>
                  <a:solidFill>
                    <a:srgbClr val="303030"/>
                  </a:solidFill>
                  <a:effectLst/>
                  <a:uLnTx/>
                  <a:uFillTx/>
                  <a:latin typeface="Arial"/>
                  <a:ea typeface="微软雅黑" panose="020b0503020204020204" charset="-122"/>
                </a:endParaRPr>
              </a:p>
            </p:txBody>
          </p:sp>
          <p:sp>
            <p:nvSpPr>
              <p:cNvPr id="37" name="手"/>
              <p:cNvSpPr/>
              <p:nvPr/>
            </p:nvSpPr>
            <p:spPr>
              <a:xfrm>
                <a:off x="5523911" y="3846423"/>
                <a:ext cx="1470794" cy="3272383"/>
              </a:xfrm>
              <a:custGeom>
                <a:gdLst>
                  <a:gd name="connsiteX0" fmla="*/ 17185 w 20748"/>
                  <a:gd name="connsiteY0" fmla="*/ 21227 h 24863"/>
                  <a:gd name="connsiteX1" fmla="*/ 15887 w 20748"/>
                  <a:gd name="connsiteY1" fmla="*/ 9168 h 24863"/>
                  <a:gd name="connsiteX2" fmla="*/ 20727 w 20748"/>
                  <a:gd name="connsiteY2" fmla="*/ 2968 h 24863"/>
                  <a:gd name="connsiteX3" fmla="*/ 18310 w 20748"/>
                  <a:gd name="connsiteY3" fmla="*/ 3242 h 24863"/>
                  <a:gd name="connsiteX4" fmla="*/ 13791 w 20748"/>
                  <a:gd name="connsiteY4" fmla="*/ 5044 h 24863"/>
                  <a:gd name="connsiteX5" fmla="*/ 9952 w 20748"/>
                  <a:gd name="connsiteY5" fmla="*/ 60 h 24863"/>
                  <a:gd name="connsiteX6" fmla="*/ 9581 w 20748"/>
                  <a:gd name="connsiteY6" fmla="*/ 3362 h 24863"/>
                  <a:gd name="connsiteX7" fmla="*/ 5761 w 20748"/>
                  <a:gd name="connsiteY7" fmla="*/ 2051 h 24863"/>
                  <a:gd name="connsiteX8" fmla="*/ 2919 w 20748"/>
                  <a:gd name="connsiteY8" fmla="*/ 875 h 24863"/>
                  <a:gd name="connsiteX9" fmla="*/ 6318 w 20748"/>
                  <a:gd name="connsiteY9" fmla="*/ 5058 h 24863"/>
                  <a:gd name="connsiteX10" fmla="*/ 712 w 20748"/>
                  <a:gd name="connsiteY10" fmla="*/ 2247 h 24863"/>
                  <a:gd name="connsiteX11" fmla="*/ 596 w 20748"/>
                  <a:gd name="connsiteY11" fmla="*/ 3547 h 24863"/>
                  <a:gd name="connsiteX12" fmla="*/ 5160 w 20748"/>
                  <a:gd name="connsiteY12" fmla="*/ 6418 h 24863"/>
                  <a:gd name="connsiteX13" fmla="*/ 823 w 20748"/>
                  <a:gd name="connsiteY13" fmla="*/ 5173 h 24863"/>
                  <a:gd name="connsiteX14" fmla="*/ 2138 w 20748"/>
                  <a:gd name="connsiteY14" fmla="*/ 6761 h 24863"/>
                  <a:gd name="connsiteX15" fmla="*/ 9075 w 20748"/>
                  <a:gd name="connsiteY15" fmla="*/ 11304 h 24863"/>
                  <a:gd name="connsiteX16" fmla="*/ 7199 w 20748"/>
                  <a:gd name="connsiteY16" fmla="*/ 24863 h 24863"/>
                  <a:gd name="connsiteX0-1" fmla="*/ 19012 w 20741"/>
                  <a:gd name="connsiteY0-2" fmla="*/ 25361 h 25361"/>
                  <a:gd name="connsiteX1-3" fmla="*/ 15887 w 20741"/>
                  <a:gd name="connsiteY1-4" fmla="*/ 9168 h 25361"/>
                  <a:gd name="connsiteX2-5" fmla="*/ 20727 w 20741"/>
                  <a:gd name="connsiteY2-6" fmla="*/ 2968 h 25361"/>
                  <a:gd name="connsiteX3-7" fmla="*/ 18310 w 20741"/>
                  <a:gd name="connsiteY3-8" fmla="*/ 3242 h 25361"/>
                  <a:gd name="connsiteX4-9" fmla="*/ 13791 w 20741"/>
                  <a:gd name="connsiteY4-10" fmla="*/ 5044 h 25361"/>
                  <a:gd name="connsiteX5-11" fmla="*/ 9952 w 20741"/>
                  <a:gd name="connsiteY5-12" fmla="*/ 60 h 25361"/>
                  <a:gd name="connsiteX6-13" fmla="*/ 9581 w 20741"/>
                  <a:gd name="connsiteY6-14" fmla="*/ 3362 h 25361"/>
                  <a:gd name="connsiteX7-15" fmla="*/ 5761 w 20741"/>
                  <a:gd name="connsiteY7-16" fmla="*/ 2051 h 25361"/>
                  <a:gd name="connsiteX8-17" fmla="*/ 2919 w 20741"/>
                  <a:gd name="connsiteY8-18" fmla="*/ 875 h 25361"/>
                  <a:gd name="connsiteX9-19" fmla="*/ 6318 w 20741"/>
                  <a:gd name="connsiteY9-20" fmla="*/ 5058 h 25361"/>
                  <a:gd name="connsiteX10-21" fmla="*/ 712 w 20741"/>
                  <a:gd name="connsiteY10-22" fmla="*/ 2247 h 25361"/>
                  <a:gd name="connsiteX11-23" fmla="*/ 596 w 20741"/>
                  <a:gd name="connsiteY11-24" fmla="*/ 3547 h 25361"/>
                  <a:gd name="connsiteX12-25" fmla="*/ 5160 w 20741"/>
                  <a:gd name="connsiteY12-26" fmla="*/ 6418 h 25361"/>
                  <a:gd name="connsiteX13-27" fmla="*/ 823 w 20741"/>
                  <a:gd name="connsiteY13-28" fmla="*/ 5173 h 25361"/>
                  <a:gd name="connsiteX14-29" fmla="*/ 2138 w 20741"/>
                  <a:gd name="connsiteY14-30" fmla="*/ 6761 h 25361"/>
                  <a:gd name="connsiteX15-31" fmla="*/ 9075 w 20741"/>
                  <a:gd name="connsiteY15-32" fmla="*/ 11304 h 25361"/>
                  <a:gd name="connsiteX16-33" fmla="*/ 7199 w 20741"/>
                  <a:gd name="connsiteY16-34" fmla="*/ 24863 h 25361"/>
                  <a:gd name="connsiteX0-35" fmla="*/ 19012 w 20746"/>
                  <a:gd name="connsiteY0-36" fmla="*/ 25361 h 25361"/>
                  <a:gd name="connsiteX1-37" fmla="*/ 15887 w 20746"/>
                  <a:gd name="connsiteY1-38" fmla="*/ 9168 h 25361"/>
                  <a:gd name="connsiteX2-39" fmla="*/ 20727 w 20746"/>
                  <a:gd name="connsiteY2-40" fmla="*/ 2968 h 25361"/>
                  <a:gd name="connsiteX3-41" fmla="*/ 18310 w 20746"/>
                  <a:gd name="connsiteY3-42" fmla="*/ 3242 h 25361"/>
                  <a:gd name="connsiteX4-43" fmla="*/ 13791 w 20746"/>
                  <a:gd name="connsiteY4-44" fmla="*/ 5044 h 25361"/>
                  <a:gd name="connsiteX5-45" fmla="*/ 9952 w 20746"/>
                  <a:gd name="connsiteY5-46" fmla="*/ 60 h 25361"/>
                  <a:gd name="connsiteX6-47" fmla="*/ 9581 w 20746"/>
                  <a:gd name="connsiteY6-48" fmla="*/ 3362 h 25361"/>
                  <a:gd name="connsiteX7-49" fmla="*/ 5761 w 20746"/>
                  <a:gd name="connsiteY7-50" fmla="*/ 2051 h 25361"/>
                  <a:gd name="connsiteX8-51" fmla="*/ 2919 w 20746"/>
                  <a:gd name="connsiteY8-52" fmla="*/ 875 h 25361"/>
                  <a:gd name="connsiteX9-53" fmla="*/ 6318 w 20746"/>
                  <a:gd name="connsiteY9-54" fmla="*/ 5058 h 25361"/>
                  <a:gd name="connsiteX10-55" fmla="*/ 712 w 20746"/>
                  <a:gd name="connsiteY10-56" fmla="*/ 2247 h 25361"/>
                  <a:gd name="connsiteX11-57" fmla="*/ 596 w 20746"/>
                  <a:gd name="connsiteY11-58" fmla="*/ 3547 h 25361"/>
                  <a:gd name="connsiteX12-59" fmla="*/ 5160 w 20746"/>
                  <a:gd name="connsiteY12-60" fmla="*/ 6418 h 25361"/>
                  <a:gd name="connsiteX13-61" fmla="*/ 823 w 20746"/>
                  <a:gd name="connsiteY13-62" fmla="*/ 5173 h 25361"/>
                  <a:gd name="connsiteX14-63" fmla="*/ 2138 w 20746"/>
                  <a:gd name="connsiteY14-64" fmla="*/ 6761 h 25361"/>
                  <a:gd name="connsiteX15-65" fmla="*/ 9075 w 20746"/>
                  <a:gd name="connsiteY15-66" fmla="*/ 11304 h 25361"/>
                  <a:gd name="connsiteX16-67" fmla="*/ 7199 w 20746"/>
                  <a:gd name="connsiteY16-68" fmla="*/ 24863 h 25361"/>
                </a:gdLst>
                <a:cxnLst>
                  <a:cxn ang="0">
                    <a:pos x="connsiteX0-1" y="connsiteY0-2"/>
                  </a:cxn>
                  <a:cxn ang="0">
                    <a:pos x="connsiteX1-3" y="connsiteY1-4"/>
                  </a:cxn>
                  <a:cxn ang="0">
                    <a:pos x="connsiteX2-5" y="connsiteY2-6"/>
                  </a:cxn>
                  <a:cxn ang="0">
                    <a:pos x="connsiteX3-7" y="connsiteY3-8"/>
                  </a:cxn>
                  <a:cxn ang="0">
                    <a:pos x="connsiteX4-9" y="connsiteY4-10"/>
                  </a:cxn>
                  <a:cxn ang="0">
                    <a:pos x="connsiteX5-11" y="connsiteY5-12"/>
                  </a:cxn>
                  <a:cxn ang="0">
                    <a:pos x="connsiteX6-13" y="connsiteY6-14"/>
                  </a:cxn>
                  <a:cxn ang="0">
                    <a:pos x="connsiteX7-15" y="connsiteY7-16"/>
                  </a:cxn>
                  <a:cxn ang="0">
                    <a:pos x="connsiteX8-17" y="connsiteY8-18"/>
                  </a:cxn>
                  <a:cxn ang="0">
                    <a:pos x="connsiteX9-19" y="connsiteY9-20"/>
                  </a:cxn>
                  <a:cxn ang="0">
                    <a:pos x="connsiteX10-21" y="connsiteY10-22"/>
                  </a:cxn>
                  <a:cxn ang="0">
                    <a:pos x="connsiteX11-23" y="connsiteY11-24"/>
                  </a:cxn>
                  <a:cxn ang="0">
                    <a:pos x="connsiteX12-25" y="connsiteY12-26"/>
                  </a:cxn>
                  <a:cxn ang="0">
                    <a:pos x="connsiteX13-27" y="connsiteY13-28"/>
                  </a:cxn>
                  <a:cxn ang="0">
                    <a:pos x="connsiteX14-29" y="connsiteY14-30"/>
                  </a:cxn>
                  <a:cxn ang="0">
                    <a:pos x="connsiteX15-31" y="connsiteY15-32"/>
                  </a:cxn>
                  <a:cxn ang="0">
                    <a:pos x="connsiteX16-33" y="connsiteY16-34"/>
                  </a:cxn>
                </a:cxnLst>
                <a:rect l="l" t="t" r="r" b="b"/>
                <a:pathLst>
                  <a:path w="20746" h="25361" extrusionOk="0">
                    <a:moveTo>
                      <a:pt x="19012" y="25361"/>
                    </a:moveTo>
                    <a:cubicBezTo>
                      <a:pt x="19012" y="25361"/>
                      <a:pt x="14311" y="12959"/>
                      <a:pt x="15887" y="9168"/>
                    </a:cubicBezTo>
                    <a:cubicBezTo>
                      <a:pt x="17463" y="5377"/>
                      <a:pt x="21038" y="3662"/>
                      <a:pt x="20727" y="2968"/>
                    </a:cubicBezTo>
                    <a:cubicBezTo>
                      <a:pt x="20416" y="2274"/>
                      <a:pt x="18820" y="2600"/>
                      <a:pt x="18310" y="3242"/>
                    </a:cubicBezTo>
                    <a:cubicBezTo>
                      <a:pt x="17799" y="3884"/>
                      <a:pt x="15711" y="5268"/>
                      <a:pt x="13791" y="5044"/>
                    </a:cubicBezTo>
                    <a:cubicBezTo>
                      <a:pt x="11872" y="4821"/>
                      <a:pt x="11356" y="492"/>
                      <a:pt x="9952" y="60"/>
                    </a:cubicBezTo>
                    <a:cubicBezTo>
                      <a:pt x="8548" y="-373"/>
                      <a:pt x="9036" y="1628"/>
                      <a:pt x="9581" y="3362"/>
                    </a:cubicBezTo>
                    <a:cubicBezTo>
                      <a:pt x="10125" y="5097"/>
                      <a:pt x="7438" y="4131"/>
                      <a:pt x="5761" y="2051"/>
                    </a:cubicBezTo>
                    <a:cubicBezTo>
                      <a:pt x="4084" y="-29"/>
                      <a:pt x="3104" y="580"/>
                      <a:pt x="2919" y="875"/>
                    </a:cubicBezTo>
                    <a:cubicBezTo>
                      <a:pt x="2733" y="1169"/>
                      <a:pt x="6604" y="4880"/>
                      <a:pt x="6318" y="5058"/>
                    </a:cubicBezTo>
                    <a:cubicBezTo>
                      <a:pt x="6032" y="5236"/>
                      <a:pt x="1183" y="2158"/>
                      <a:pt x="712" y="2247"/>
                    </a:cubicBezTo>
                    <a:cubicBezTo>
                      <a:pt x="241" y="2335"/>
                      <a:pt x="-562" y="2578"/>
                      <a:pt x="596" y="3547"/>
                    </a:cubicBezTo>
                    <a:cubicBezTo>
                      <a:pt x="1755" y="4516"/>
                      <a:pt x="5391" y="6146"/>
                      <a:pt x="5160" y="6418"/>
                    </a:cubicBezTo>
                    <a:cubicBezTo>
                      <a:pt x="4928" y="6690"/>
                      <a:pt x="1920" y="5207"/>
                      <a:pt x="823" y="5173"/>
                    </a:cubicBezTo>
                    <a:cubicBezTo>
                      <a:pt x="-274" y="5138"/>
                      <a:pt x="171" y="5987"/>
                      <a:pt x="2138" y="6761"/>
                    </a:cubicBezTo>
                    <a:cubicBezTo>
                      <a:pt x="4105" y="7535"/>
                      <a:pt x="8921" y="8380"/>
                      <a:pt x="9075" y="11304"/>
                    </a:cubicBezTo>
                    <a:cubicBezTo>
                      <a:pt x="9229" y="14229"/>
                      <a:pt x="7199" y="24863"/>
                      <a:pt x="7199" y="24863"/>
                    </a:cubicBezTo>
                  </a:path>
                </a:pathLst>
              </a:custGeom>
              <a:solidFill>
                <a:srgbClr val="DBDBDB"/>
              </a:solidFill>
              <a:ln w="12700" cap="flat">
                <a:solidFill>
                  <a:srgbClr val="A5A5A5"/>
                </a:solidFill>
                <a:miter lim="400000"/>
              </a:ln>
              <a:effectLst/>
            </p:spPr>
            <p:txBody>
              <a:bodyPr wrap="square" lIns="60959" tIns="60959" rIns="60959" bIns="60959" numCol="1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sz="2400" b="0" i="0" u="none" strike="noStrike" kern="1200" cap="none" spc="0" normalizeH="0" baseline="0" noProof="0">
                  <a:ln>
                    <a:noFill/>
                  </a:ln>
                  <a:solidFill>
                    <a:srgbClr val="303030"/>
                  </a:solidFill>
                  <a:effectLst/>
                  <a:uLnTx/>
                  <a:uFillTx/>
                  <a:latin typeface="Arial"/>
                  <a:ea typeface="微软雅黑" panose="020b0503020204020204" charset="-122"/>
                </a:endParaRPr>
              </a:p>
            </p:txBody>
          </p:sp>
        </p:grpSp>
        <p:sp>
          <p:nvSpPr>
            <p:cNvPr id="3" name="椭圆 2"/>
            <p:cNvSpPr/>
            <p:nvPr/>
          </p:nvSpPr>
          <p:spPr>
            <a:xfrm>
              <a:off x="6181006" y="2349500"/>
              <a:ext cx="96206" cy="96206"/>
            </a:xfrm>
            <a:prstGeom prst="ellipse">
              <a:avLst/>
            </a:prstGeom>
            <a:solidFill>
              <a:srgbClr val="A5A5A5">
                <a:alpha val="8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椭圆 37"/>
            <p:cNvSpPr/>
            <p:nvPr/>
          </p:nvSpPr>
          <p:spPr>
            <a:xfrm>
              <a:off x="6250218" y="1859566"/>
              <a:ext cx="99932" cy="99932"/>
            </a:xfrm>
            <a:prstGeom prst="ellipse">
              <a:avLst/>
            </a:prstGeom>
            <a:solidFill>
              <a:srgbClr val="A5A5A5">
                <a:alpha val="8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/>
          </p:nvSpPr>
          <p:spPr>
            <a:xfrm>
              <a:off x="6689725" y="1576285"/>
              <a:ext cx="105594" cy="105594"/>
            </a:xfrm>
            <a:prstGeom prst="ellipse">
              <a:avLst/>
            </a:prstGeom>
            <a:solidFill>
              <a:srgbClr val="2E2657">
                <a:alpha val="8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/>
          </p:nvSpPr>
          <p:spPr>
            <a:xfrm>
              <a:off x="6008015" y="3692525"/>
              <a:ext cx="92474" cy="92474"/>
            </a:xfrm>
            <a:prstGeom prst="ellipse">
              <a:avLst/>
            </a:prstGeom>
            <a:solidFill>
              <a:srgbClr val="2E2657">
                <a:alpha val="8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/>
          </p:nvSpPr>
          <p:spPr>
            <a:xfrm>
              <a:off x="5711825" y="1956690"/>
              <a:ext cx="80498" cy="80498"/>
            </a:xfrm>
            <a:prstGeom prst="ellipse">
              <a:avLst/>
            </a:prstGeom>
            <a:solidFill>
              <a:srgbClr val="2E2657">
                <a:alpha val="8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/>
          </p:nvSpPr>
          <p:spPr>
            <a:xfrm>
              <a:off x="4902218" y="3315661"/>
              <a:ext cx="80498" cy="80498"/>
            </a:xfrm>
            <a:prstGeom prst="ellipse">
              <a:avLst/>
            </a:prstGeom>
            <a:solidFill>
              <a:srgbClr val="2E2657">
                <a:alpha val="8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/>
          </p:nvSpPr>
          <p:spPr>
            <a:xfrm>
              <a:off x="7587598" y="3267558"/>
              <a:ext cx="96206" cy="96206"/>
            </a:xfrm>
            <a:prstGeom prst="ellipse">
              <a:avLst/>
            </a:prstGeom>
            <a:solidFill>
              <a:srgbClr val="A5A5A5">
                <a:alpha val="8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rebuchet MS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8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2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9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3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7" grpId="0"/>
      <p:bldP spid="18" grpId="0"/>
      <p:bldP spid="19" grpId="0"/>
      <p:bldP spid="20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" name="文本框 36"/>
          <p:cNvSpPr txBox="1"/>
          <p:nvPr/>
        </p:nvSpPr>
        <p:spPr>
          <a:xfrm>
            <a:off x="4070812" y="1843341"/>
            <a:ext cx="3681774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smtClean="0">
                <a:solidFill>
                  <a:srgbClr val="7030A0"/>
                </a:solidFill>
              </a:rPr>
              <a:t>认识一维数组</a:t>
            </a:r>
            <a:endParaRPr lang="zh-CN" altLang="en-US" sz="3200">
              <a:solidFill>
                <a:srgbClr val="7030A0"/>
              </a:solidFill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4586558" y="2750678"/>
            <a:ext cx="3307182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smtClean="0"/>
              <a:t>Understanding One-Dimensional Array</a:t>
            </a:r>
            <a:endParaRPr lang="zh-CN" altLang="en-US" sz="1600">
              <a:solidFill>
                <a:srgbClr val="818588"/>
              </a:solidFill>
              <a:latin typeface="+mj-ea"/>
              <a:ea typeface="+mj-ea"/>
              <a:cs typeface="Arial" pitchFamily="34" charset="0"/>
            </a:endParaRPr>
          </a:p>
        </p:txBody>
      </p:sp>
      <p:sp>
        <p:nvSpPr>
          <p:cNvPr id="15" name="任意多边形: 形状 14"/>
          <p:cNvSpPr/>
          <p:nvPr>
            <p:custDataLst>
              <p:tags r:id="rId2"/>
            </p:custDataLst>
          </p:nvPr>
        </p:nvSpPr>
        <p:spPr>
          <a:xfrm>
            <a:off x="971600" y="1731237"/>
            <a:ext cx="2950120" cy="3652536"/>
          </a:xfrm>
          <a:custGeom>
            <a:gdLst>
              <a:gd name="connsiteX0" fmla="*/ 1343503 w 6088384"/>
              <a:gd name="connsiteY0" fmla="*/ 5543275 h 6088385"/>
              <a:gd name="connsiteX1" fmla="*/ 1441220 w 6088384"/>
              <a:gd name="connsiteY1" fmla="*/ 5601018 h 6088385"/>
              <a:gd name="connsiteX2" fmla="*/ 1853457 w 6088384"/>
              <a:gd name="connsiteY2" fmla="*/ 5768407 h 6088385"/>
              <a:gd name="connsiteX3" fmla="*/ 1889262 w 6088384"/>
              <a:gd name="connsiteY3" fmla="*/ 5777149 h 6088385"/>
              <a:gd name="connsiteX4" fmla="*/ 1978543 w 6088384"/>
              <a:gd name="connsiteY4" fmla="*/ 5828749 h 6088385"/>
              <a:gd name="connsiteX5" fmla="*/ 2331123 w 6088384"/>
              <a:gd name="connsiteY5" fmla="*/ 5977101 h 6088385"/>
              <a:gd name="connsiteX6" fmla="*/ 2425205 w 6088384"/>
              <a:gd name="connsiteY6" fmla="*/ 6004449 h 6088385"/>
              <a:gd name="connsiteX7" fmla="*/ 2322710 w 6088384"/>
              <a:gd name="connsiteY7" fmla="*/ 5989898 h 6088385"/>
              <a:gd name="connsiteX8" fmla="*/ 1879298 w 6088384"/>
              <a:gd name="connsiteY8" fmla="*/ 5856500 h 6088385"/>
              <a:gd name="connsiteX9" fmla="*/ 1356537 w 6088384"/>
              <a:gd name="connsiteY9" fmla="*/ 5554260 h 6088385"/>
              <a:gd name="connsiteX10" fmla="*/ 1947471 w 6088384"/>
              <a:gd name="connsiteY10" fmla="*/ 5573687 h 6088385"/>
              <a:gd name="connsiteX11" fmla="*/ 2140862 w 6088384"/>
              <a:gd name="connsiteY11" fmla="*/ 5705378 h 6088385"/>
              <a:gd name="connsiteX12" fmla="*/ 2362340 w 6088384"/>
              <a:gd name="connsiteY12" fmla="*/ 5823019 h 6088385"/>
              <a:gd name="connsiteX13" fmla="*/ 2452498 w 6088384"/>
              <a:gd name="connsiteY13" fmla="*/ 5860088 h 6088385"/>
              <a:gd name="connsiteX14" fmla="*/ 2285194 w 6088384"/>
              <a:gd name="connsiteY14" fmla="*/ 5852101 h 6088385"/>
              <a:gd name="connsiteX15" fmla="*/ 2067700 w 6088384"/>
              <a:gd name="connsiteY15" fmla="*/ 5820716 h 6088385"/>
              <a:gd name="connsiteX16" fmla="*/ 1889262 w 6088384"/>
              <a:gd name="connsiteY16" fmla="*/ 5777149 h 6088385"/>
              <a:gd name="connsiteX17" fmla="*/ 1814261 w 6088384"/>
              <a:gd name="connsiteY17" fmla="*/ 5733801 h 6088385"/>
              <a:gd name="connsiteX18" fmla="*/ 1444426 w 6088384"/>
              <a:gd name="connsiteY18" fmla="*/ 5441694 h 6088385"/>
              <a:gd name="connsiteX19" fmla="*/ 1418395 w 6088384"/>
              <a:gd name="connsiteY19" fmla="*/ 5413657 h 6088385"/>
              <a:gd name="connsiteX20" fmla="*/ 1464689 w 6088384"/>
              <a:gd name="connsiteY20" fmla="*/ 5435475 h 6088385"/>
              <a:gd name="connsiteX21" fmla="*/ 1884080 w 6088384"/>
              <a:gd name="connsiteY21" fmla="*/ 5563897 h 6088385"/>
              <a:gd name="connsiteX22" fmla="*/ 3591548 w 6088384"/>
              <a:gd name="connsiteY22" fmla="*/ 6017987 h 6088385"/>
              <a:gd name="connsiteX23" fmla="*/ 3498389 w 6088384"/>
              <a:gd name="connsiteY23" fmla="*/ 6041941 h 6088385"/>
              <a:gd name="connsiteX24" fmla="*/ 3037681 w 6088384"/>
              <a:gd name="connsiteY24" fmla="*/ 6088385 h 6088385"/>
              <a:gd name="connsiteX25" fmla="*/ 2466375 w 6088384"/>
              <a:gd name="connsiteY25" fmla="*/ 6016415 h 6088385"/>
              <a:gd name="connsiteX26" fmla="*/ 2425205 w 6088384"/>
              <a:gd name="connsiteY26" fmla="*/ 6004449 h 6088385"/>
              <a:gd name="connsiteX27" fmla="*/ 2546668 w 6088384"/>
              <a:gd name="connsiteY27" fmla="*/ 6021692 h 6088385"/>
              <a:gd name="connsiteX28" fmla="*/ 2991582 w 6088384"/>
              <a:gd name="connsiteY28" fmla="*/ 6018582 h 6088385"/>
              <a:gd name="connsiteX29" fmla="*/ 3020321 w 6088384"/>
              <a:gd name="connsiteY29" fmla="*/ 6014145 h 6088385"/>
              <a:gd name="connsiteX30" fmla="*/ 3068845 w 6088384"/>
              <a:gd name="connsiteY30" fmla="*/ 6021079 h 6088385"/>
              <a:gd name="connsiteX31" fmla="*/ 3474961 w 6088384"/>
              <a:gd name="connsiteY31" fmla="*/ 6030481 h 6088385"/>
              <a:gd name="connsiteX32" fmla="*/ 511297 w 6088384"/>
              <a:gd name="connsiteY32" fmla="*/ 4692103 h 6088385"/>
              <a:gd name="connsiteX33" fmla="*/ 582607 w 6088384"/>
              <a:gd name="connsiteY33" fmla="*/ 4787012 h 6088385"/>
              <a:gd name="connsiteX34" fmla="*/ 899408 w 6088384"/>
              <a:gd name="connsiteY34" fmla="*/ 5099414 h 6088385"/>
              <a:gd name="connsiteX35" fmla="*/ 930525 w 6088384"/>
              <a:gd name="connsiteY35" fmla="*/ 5122206 h 6088385"/>
              <a:gd name="connsiteX36" fmla="*/ 943945 w 6088384"/>
              <a:gd name="connsiteY36" fmla="*/ 5141241 h 6088385"/>
              <a:gd name="connsiteX37" fmla="*/ 1206210 w 6088384"/>
              <a:gd name="connsiteY37" fmla="*/ 5427555 h 6088385"/>
              <a:gd name="connsiteX38" fmla="*/ 1343503 w 6088384"/>
              <a:gd name="connsiteY38" fmla="*/ 5543275 h 6088385"/>
              <a:gd name="connsiteX39" fmla="*/ 1246477 w 6088384"/>
              <a:gd name="connsiteY39" fmla="*/ 5485939 h 6088385"/>
              <a:gd name="connsiteX40" fmla="*/ 887866 w 6088384"/>
              <a:gd name="connsiteY40" fmla="*/ 5193009 h 6088385"/>
              <a:gd name="connsiteX41" fmla="*/ 534782 w 6088384"/>
              <a:gd name="connsiteY41" fmla="*/ 4738145 h 6088385"/>
              <a:gd name="connsiteX42" fmla="*/ 2085160 w 6088384"/>
              <a:gd name="connsiteY42" fmla="*/ 5313536 h 6088385"/>
              <a:gd name="connsiteX43" fmla="*/ 2133737 w 6088384"/>
              <a:gd name="connsiteY43" fmla="*/ 5357443 h 6088385"/>
              <a:gd name="connsiteX44" fmla="*/ 2332286 w 6088384"/>
              <a:gd name="connsiteY44" fmla="*/ 5502327 h 6088385"/>
              <a:gd name="connsiteX45" fmla="*/ 2505795 w 6088384"/>
              <a:gd name="connsiteY45" fmla="*/ 5602389 h 6088385"/>
              <a:gd name="connsiteX46" fmla="*/ 2323489 w 6088384"/>
              <a:gd name="connsiteY46" fmla="*/ 5610021 h 6088385"/>
              <a:gd name="connsiteX47" fmla="*/ 2102033 w 6088384"/>
              <a:gd name="connsiteY47" fmla="*/ 5597557 h 6088385"/>
              <a:gd name="connsiteX48" fmla="*/ 1947471 w 6088384"/>
              <a:gd name="connsiteY48" fmla="*/ 5573687 h 6088385"/>
              <a:gd name="connsiteX49" fmla="*/ 1932919 w 6088384"/>
              <a:gd name="connsiteY49" fmla="*/ 5563777 h 6088385"/>
              <a:gd name="connsiteX50" fmla="*/ 1566593 w 6088384"/>
              <a:gd name="connsiteY50" fmla="*/ 5212406 h 6088385"/>
              <a:gd name="connsiteX51" fmla="*/ 1559965 w 6088384"/>
              <a:gd name="connsiteY51" fmla="*/ 5203585 h 6088385"/>
              <a:gd name="connsiteX52" fmla="*/ 1633129 w 6088384"/>
              <a:gd name="connsiteY52" fmla="*/ 5229092 h 6088385"/>
              <a:gd name="connsiteX53" fmla="*/ 2052272 w 6088384"/>
              <a:gd name="connsiteY53" fmla="*/ 5311875 h 6088385"/>
              <a:gd name="connsiteX54" fmla="*/ 3597768 w 6088384"/>
              <a:gd name="connsiteY54" fmla="*/ 5867697 h 6088385"/>
              <a:gd name="connsiteX55" fmla="*/ 3422483 w 6088384"/>
              <a:gd name="connsiteY55" fmla="*/ 5930687 h 6088385"/>
              <a:gd name="connsiteX56" fmla="*/ 3209535 w 6088384"/>
              <a:gd name="connsiteY56" fmla="*/ 5984922 h 6088385"/>
              <a:gd name="connsiteX57" fmla="*/ 3020321 w 6088384"/>
              <a:gd name="connsiteY57" fmla="*/ 6014145 h 6088385"/>
              <a:gd name="connsiteX58" fmla="*/ 2935708 w 6088384"/>
              <a:gd name="connsiteY58" fmla="*/ 6002052 h 6088385"/>
              <a:gd name="connsiteX59" fmla="*/ 2547763 w 6088384"/>
              <a:gd name="connsiteY59" fmla="*/ 5899258 h 6088385"/>
              <a:gd name="connsiteX60" fmla="*/ 2452498 w 6088384"/>
              <a:gd name="connsiteY60" fmla="*/ 5860088 h 6088385"/>
              <a:gd name="connsiteX61" fmla="*/ 2504312 w 6088384"/>
              <a:gd name="connsiteY61" fmla="*/ 5862562 h 6088385"/>
              <a:gd name="connsiteX62" fmla="*/ 2940924 w 6088384"/>
              <a:gd name="connsiteY62" fmla="*/ 5820715 h 6088385"/>
              <a:gd name="connsiteX63" fmla="*/ 3022078 w 6088384"/>
              <a:gd name="connsiteY63" fmla="*/ 5800901 h 6088385"/>
              <a:gd name="connsiteX64" fmla="*/ 3170591 w 6088384"/>
              <a:gd name="connsiteY64" fmla="*/ 5833940 h 6088385"/>
              <a:gd name="connsiteX65" fmla="*/ 3544858 w 6088384"/>
              <a:gd name="connsiteY65" fmla="*/ 5869852 h 6088385"/>
              <a:gd name="connsiteX66" fmla="*/ 647315 w 6088384"/>
              <a:gd name="connsiteY66" fmla="*/ 4630339 h 6088385"/>
              <a:gd name="connsiteX67" fmla="*/ 676653 w 6088384"/>
              <a:gd name="connsiteY67" fmla="*/ 4661192 h 6088385"/>
              <a:gd name="connsiteX68" fmla="*/ 990122 w 6088384"/>
              <a:gd name="connsiteY68" fmla="*/ 4921149 h 6088385"/>
              <a:gd name="connsiteX69" fmla="*/ 1080064 w 6088384"/>
              <a:gd name="connsiteY69" fmla="*/ 4978402 h 6088385"/>
              <a:gd name="connsiteX70" fmla="*/ 1142095 w 6088384"/>
              <a:gd name="connsiteY70" fmla="*/ 5080508 h 6088385"/>
              <a:gd name="connsiteX71" fmla="*/ 1284110 w 6088384"/>
              <a:gd name="connsiteY71" fmla="*/ 5269024 h 6088385"/>
              <a:gd name="connsiteX72" fmla="*/ 1418395 w 6088384"/>
              <a:gd name="connsiteY72" fmla="*/ 5413657 h 6088385"/>
              <a:gd name="connsiteX73" fmla="*/ 1266253 w 6088384"/>
              <a:gd name="connsiteY73" fmla="*/ 5341956 h 6088385"/>
              <a:gd name="connsiteX74" fmla="*/ 1077325 w 6088384"/>
              <a:gd name="connsiteY74" fmla="*/ 5229729 h 6088385"/>
              <a:gd name="connsiteX75" fmla="*/ 930525 w 6088384"/>
              <a:gd name="connsiteY75" fmla="*/ 5122206 h 6088385"/>
              <a:gd name="connsiteX76" fmla="*/ 832840 w 6088384"/>
              <a:gd name="connsiteY76" fmla="*/ 4983644 h 6088385"/>
              <a:gd name="connsiteX77" fmla="*/ 735643 w 6088384"/>
              <a:gd name="connsiteY77" fmla="*/ 4817761 h 6088385"/>
              <a:gd name="connsiteX78" fmla="*/ 3544352 w 6088384"/>
              <a:gd name="connsiteY78" fmla="*/ 5611717 h 6088385"/>
              <a:gd name="connsiteX79" fmla="*/ 3364537 w 6088384"/>
              <a:gd name="connsiteY79" fmla="*/ 5695173 h 6088385"/>
              <a:gd name="connsiteX80" fmla="*/ 3155168 w 6088384"/>
              <a:gd name="connsiteY80" fmla="*/ 5768406 h 6088385"/>
              <a:gd name="connsiteX81" fmla="*/ 3022078 w 6088384"/>
              <a:gd name="connsiteY81" fmla="*/ 5800901 h 6088385"/>
              <a:gd name="connsiteX82" fmla="*/ 2986273 w 6088384"/>
              <a:gd name="connsiteY82" fmla="*/ 5792936 h 6088385"/>
              <a:gd name="connsiteX83" fmla="*/ 2541890 w 6088384"/>
              <a:gd name="connsiteY83" fmla="*/ 5623205 h 6088385"/>
              <a:gd name="connsiteX84" fmla="*/ 2505795 w 6088384"/>
              <a:gd name="connsiteY84" fmla="*/ 5602389 h 6088385"/>
              <a:gd name="connsiteX85" fmla="*/ 2546947 w 6088384"/>
              <a:gd name="connsiteY85" fmla="*/ 5600666 h 6088385"/>
              <a:gd name="connsiteX86" fmla="*/ 2993863 w 6088384"/>
              <a:gd name="connsiteY86" fmla="*/ 5514015 h 6088385"/>
              <a:gd name="connsiteX87" fmla="*/ 3023947 w 6088384"/>
              <a:gd name="connsiteY87" fmla="*/ 5503296 h 6088385"/>
              <a:gd name="connsiteX88" fmla="*/ 3142999 w 6088384"/>
              <a:gd name="connsiteY88" fmla="*/ 5539967 h 6088385"/>
              <a:gd name="connsiteX89" fmla="*/ 3419588 w 6088384"/>
              <a:gd name="connsiteY89" fmla="*/ 5597615 h 6088385"/>
              <a:gd name="connsiteX90" fmla="*/ 857739 w 6088384"/>
              <a:gd name="connsiteY90" fmla="*/ 4491136 h 6088385"/>
              <a:gd name="connsiteX91" fmla="*/ 872267 w 6088384"/>
              <a:gd name="connsiteY91" fmla="*/ 4504243 h 6088385"/>
              <a:gd name="connsiteX92" fmla="*/ 1133068 w 6088384"/>
              <a:gd name="connsiteY92" fmla="*/ 4693534 h 6088385"/>
              <a:gd name="connsiteX93" fmla="*/ 1285741 w 6088384"/>
              <a:gd name="connsiteY93" fmla="*/ 4780113 h 6088385"/>
              <a:gd name="connsiteX94" fmla="*/ 1311848 w 6088384"/>
              <a:gd name="connsiteY94" fmla="*/ 4835117 h 6088385"/>
              <a:gd name="connsiteX95" fmla="*/ 1430713 w 6088384"/>
              <a:gd name="connsiteY95" fmla="*/ 5031561 h 6088385"/>
              <a:gd name="connsiteX96" fmla="*/ 1559965 w 6088384"/>
              <a:gd name="connsiteY96" fmla="*/ 5203585 h 6088385"/>
              <a:gd name="connsiteX97" fmla="*/ 1434825 w 6088384"/>
              <a:gd name="connsiteY97" fmla="*/ 5159958 h 6088385"/>
              <a:gd name="connsiteX98" fmla="*/ 1131717 w 6088384"/>
              <a:gd name="connsiteY98" fmla="*/ 5011282 h 6088385"/>
              <a:gd name="connsiteX99" fmla="*/ 1080064 w 6088384"/>
              <a:gd name="connsiteY99" fmla="*/ 4978402 h 6088385"/>
              <a:gd name="connsiteX100" fmla="*/ 1027590 w 6088384"/>
              <a:gd name="connsiteY100" fmla="*/ 4892027 h 6088385"/>
              <a:gd name="connsiteX101" fmla="*/ 931327 w 6088384"/>
              <a:gd name="connsiteY101" fmla="*/ 4692198 h 6088385"/>
              <a:gd name="connsiteX102" fmla="*/ 2221435 w 6088384"/>
              <a:gd name="connsiteY102" fmla="*/ 5036400 h 6088385"/>
              <a:gd name="connsiteX103" fmla="*/ 2280985 w 6088384"/>
              <a:gd name="connsiteY103" fmla="*/ 5091164 h 6088385"/>
              <a:gd name="connsiteX104" fmla="*/ 2461830 w 6088384"/>
              <a:gd name="connsiteY104" fmla="*/ 5227045 h 6088385"/>
              <a:gd name="connsiteX105" fmla="*/ 2587593 w 6088384"/>
              <a:gd name="connsiteY105" fmla="*/ 5303142 h 6088385"/>
              <a:gd name="connsiteX106" fmla="*/ 2574060 w 6088384"/>
              <a:gd name="connsiteY106" fmla="*/ 5305703 h 6088385"/>
              <a:gd name="connsiteX107" fmla="*/ 2286002 w 6088384"/>
              <a:gd name="connsiteY107" fmla="*/ 5323678 h 6088385"/>
              <a:gd name="connsiteX108" fmla="*/ 2085160 w 6088384"/>
              <a:gd name="connsiteY108" fmla="*/ 5313536 h 6088385"/>
              <a:gd name="connsiteX109" fmla="*/ 1960119 w 6088384"/>
              <a:gd name="connsiteY109" fmla="*/ 5200516 h 6088385"/>
              <a:gd name="connsiteX110" fmla="*/ 1803192 w 6088384"/>
              <a:gd name="connsiteY110" fmla="*/ 5026898 h 6088385"/>
              <a:gd name="connsiteX111" fmla="*/ 1755280 w 6088384"/>
              <a:gd name="connsiteY111" fmla="*/ 4961727 h 6088385"/>
              <a:gd name="connsiteX112" fmla="*/ 1810948 w 6088384"/>
              <a:gd name="connsiteY112" fmla="*/ 4977466 h 6088385"/>
              <a:gd name="connsiteX113" fmla="*/ 2156854 w 6088384"/>
              <a:gd name="connsiteY113" fmla="*/ 5033065 h 6088385"/>
              <a:gd name="connsiteX114" fmla="*/ 3464693 w 6088384"/>
              <a:gd name="connsiteY114" fmla="*/ 5311556 h 6088385"/>
              <a:gd name="connsiteX115" fmla="*/ 3425740 w 6088384"/>
              <a:gd name="connsiteY115" fmla="*/ 5335125 h 6088385"/>
              <a:gd name="connsiteX116" fmla="*/ 3214318 w 6088384"/>
              <a:gd name="connsiteY116" fmla="*/ 5435474 h 6088385"/>
              <a:gd name="connsiteX117" fmla="*/ 3023947 w 6088384"/>
              <a:gd name="connsiteY117" fmla="*/ 5503296 h 6088385"/>
              <a:gd name="connsiteX118" fmla="*/ 3005759 w 6088384"/>
              <a:gd name="connsiteY118" fmla="*/ 5497694 h 6088385"/>
              <a:gd name="connsiteX119" fmla="*/ 2869696 w 6088384"/>
              <a:gd name="connsiteY119" fmla="*/ 5446259 h 6088385"/>
              <a:gd name="connsiteX120" fmla="*/ 2658274 w 6088384"/>
              <a:gd name="connsiteY120" fmla="*/ 5345910 h 6088385"/>
              <a:gd name="connsiteX121" fmla="*/ 2587593 w 6088384"/>
              <a:gd name="connsiteY121" fmla="*/ 5303142 h 6088385"/>
              <a:gd name="connsiteX122" fmla="*/ 2851380 w 6088384"/>
              <a:gd name="connsiteY122" fmla="*/ 5253226 h 6088385"/>
              <a:gd name="connsiteX123" fmla="*/ 3024025 w 6088384"/>
              <a:gd name="connsiteY123" fmla="*/ 5197851 h 6088385"/>
              <a:gd name="connsiteX124" fmla="*/ 3122596 w 6088384"/>
              <a:gd name="connsiteY124" fmla="*/ 5233929 h 6088385"/>
              <a:gd name="connsiteX125" fmla="*/ 3454247 w 6088384"/>
              <a:gd name="connsiteY125" fmla="*/ 5310362 h 6088385"/>
              <a:gd name="connsiteX126" fmla="*/ 1109645 w 6088384"/>
              <a:gd name="connsiteY126" fmla="*/ 4308484 h 6088385"/>
              <a:gd name="connsiteX127" fmla="*/ 1148200 w 6088384"/>
              <a:gd name="connsiteY127" fmla="*/ 4339444 h 6088385"/>
              <a:gd name="connsiteX128" fmla="*/ 1422998 w 6088384"/>
              <a:gd name="connsiteY128" fmla="*/ 4515033 h 6088385"/>
              <a:gd name="connsiteX129" fmla="*/ 1511581 w 6088384"/>
              <a:gd name="connsiteY129" fmla="*/ 4559841 h 6088385"/>
              <a:gd name="connsiteX130" fmla="*/ 1552109 w 6088384"/>
              <a:gd name="connsiteY130" fmla="*/ 4647162 h 6088385"/>
              <a:gd name="connsiteX131" fmla="*/ 1667188 w 6088384"/>
              <a:gd name="connsiteY131" fmla="*/ 4841905 h 6088385"/>
              <a:gd name="connsiteX132" fmla="*/ 1755280 w 6088384"/>
              <a:gd name="connsiteY132" fmla="*/ 4961727 h 6088385"/>
              <a:gd name="connsiteX133" fmla="*/ 1639156 w 6088384"/>
              <a:gd name="connsiteY133" fmla="*/ 4928897 h 6088385"/>
              <a:gd name="connsiteX134" fmla="*/ 1469062 w 6088384"/>
              <a:gd name="connsiteY134" fmla="*/ 4866099 h 6088385"/>
              <a:gd name="connsiteX135" fmla="*/ 1296159 w 6088384"/>
              <a:gd name="connsiteY135" fmla="*/ 4786021 h 6088385"/>
              <a:gd name="connsiteX136" fmla="*/ 1285741 w 6088384"/>
              <a:gd name="connsiteY136" fmla="*/ 4780113 h 6088385"/>
              <a:gd name="connsiteX137" fmla="*/ 1211499 w 6088384"/>
              <a:gd name="connsiteY137" fmla="*/ 4623695 h 6088385"/>
              <a:gd name="connsiteX138" fmla="*/ 1132958 w 6088384"/>
              <a:gd name="connsiteY138" fmla="*/ 4403240 h 6088385"/>
              <a:gd name="connsiteX139" fmla="*/ 2311127 w 6088384"/>
              <a:gd name="connsiteY139" fmla="*/ 4780931 h 6088385"/>
              <a:gd name="connsiteX140" fmla="*/ 2348273 w 6088384"/>
              <a:gd name="connsiteY140" fmla="*/ 4814691 h 6088385"/>
              <a:gd name="connsiteX141" fmla="*/ 2524257 w 6088384"/>
              <a:gd name="connsiteY141" fmla="*/ 4946290 h 6088385"/>
              <a:gd name="connsiteX142" fmla="*/ 2643863 w 6088384"/>
              <a:gd name="connsiteY142" fmla="*/ 5018952 h 6088385"/>
              <a:gd name="connsiteX143" fmla="*/ 2569444 w 6088384"/>
              <a:gd name="connsiteY143" fmla="*/ 5029405 h 6088385"/>
              <a:gd name="connsiteX144" fmla="*/ 2295101 w 6088384"/>
              <a:gd name="connsiteY144" fmla="*/ 5040205 h 6088385"/>
              <a:gd name="connsiteX145" fmla="*/ 2221435 w 6088384"/>
              <a:gd name="connsiteY145" fmla="*/ 5036400 h 6088385"/>
              <a:gd name="connsiteX146" fmla="*/ 2116362 w 6088384"/>
              <a:gd name="connsiteY146" fmla="*/ 4939770 h 6088385"/>
              <a:gd name="connsiteX147" fmla="*/ 1968582 w 6088384"/>
              <a:gd name="connsiteY147" fmla="*/ 4774364 h 6088385"/>
              <a:gd name="connsiteX148" fmla="*/ 1923859 w 6088384"/>
              <a:gd name="connsiteY148" fmla="*/ 4713306 h 6088385"/>
              <a:gd name="connsiteX149" fmla="*/ 1937205 w 6088384"/>
              <a:gd name="connsiteY149" fmla="*/ 4717291 h 6088385"/>
              <a:gd name="connsiteX150" fmla="*/ 2101929 w 6088384"/>
              <a:gd name="connsiteY150" fmla="*/ 4753474 h 6088385"/>
              <a:gd name="connsiteX151" fmla="*/ 4676938 w 6088384"/>
              <a:gd name="connsiteY151" fmla="*/ 5588484 h 6088385"/>
              <a:gd name="connsiteX152" fmla="*/ 4606168 w 6088384"/>
              <a:gd name="connsiteY152" fmla="*/ 5641658 h 6088385"/>
              <a:gd name="connsiteX153" fmla="*/ 4198302 w 6088384"/>
              <a:gd name="connsiteY153" fmla="*/ 5860871 h 6088385"/>
              <a:gd name="connsiteX154" fmla="*/ 3656943 w 6088384"/>
              <a:gd name="connsiteY154" fmla="*/ 6010980 h 6088385"/>
              <a:gd name="connsiteX155" fmla="*/ 3591548 w 6088384"/>
              <a:gd name="connsiteY155" fmla="*/ 6017987 h 6088385"/>
              <a:gd name="connsiteX156" fmla="*/ 3717467 w 6088384"/>
              <a:gd name="connsiteY156" fmla="*/ 5985610 h 6088385"/>
              <a:gd name="connsiteX157" fmla="*/ 4127323 w 6088384"/>
              <a:gd name="connsiteY157" fmla="*/ 5812476 h 6088385"/>
              <a:gd name="connsiteX158" fmla="*/ 4157728 w 6088384"/>
              <a:gd name="connsiteY158" fmla="*/ 5794006 h 6088385"/>
              <a:gd name="connsiteX159" fmla="*/ 4206688 w 6088384"/>
              <a:gd name="connsiteY159" fmla="*/ 5781946 h 6088385"/>
              <a:gd name="connsiteX160" fmla="*/ 4676840 w 6088384"/>
              <a:gd name="connsiteY160" fmla="*/ 5588543 h 6088385"/>
              <a:gd name="connsiteX161" fmla="*/ 3414997 w 6088384"/>
              <a:gd name="connsiteY161" fmla="*/ 5024078 h 6088385"/>
              <a:gd name="connsiteX162" fmla="*/ 3365117 w 6088384"/>
              <a:gd name="connsiteY162" fmla="*/ 5053454 h 6088385"/>
              <a:gd name="connsiteX163" fmla="*/ 3115790 w 6088384"/>
              <a:gd name="connsiteY163" fmla="*/ 5168418 h 6088385"/>
              <a:gd name="connsiteX164" fmla="*/ 3024025 w 6088384"/>
              <a:gd name="connsiteY164" fmla="*/ 5197851 h 6088385"/>
              <a:gd name="connsiteX165" fmla="*/ 2912568 w 6088384"/>
              <a:gd name="connsiteY165" fmla="*/ 5157057 h 6088385"/>
              <a:gd name="connsiteX166" fmla="*/ 2712739 w 6088384"/>
              <a:gd name="connsiteY166" fmla="*/ 5060795 h 6088385"/>
              <a:gd name="connsiteX167" fmla="*/ 2643863 w 6088384"/>
              <a:gd name="connsiteY167" fmla="*/ 5018952 h 6088385"/>
              <a:gd name="connsiteX168" fmla="*/ 2749609 w 6088384"/>
              <a:gd name="connsiteY168" fmla="*/ 5004100 h 6088385"/>
              <a:gd name="connsiteX169" fmla="*/ 2926607 w 6088384"/>
              <a:gd name="connsiteY169" fmla="*/ 4964717 h 6088385"/>
              <a:gd name="connsiteX170" fmla="*/ 3027887 w 6088384"/>
              <a:gd name="connsiteY170" fmla="*/ 4932163 h 6088385"/>
              <a:gd name="connsiteX171" fmla="*/ 3080509 w 6088384"/>
              <a:gd name="connsiteY171" fmla="*/ 4951073 h 6088385"/>
              <a:gd name="connsiteX172" fmla="*/ 3293458 w 6088384"/>
              <a:gd name="connsiteY172" fmla="*/ 5005308 h 6088385"/>
              <a:gd name="connsiteX173" fmla="*/ 2378012 w 6088384"/>
              <a:gd name="connsiteY173" fmla="*/ 4591530 h 6088385"/>
              <a:gd name="connsiteX174" fmla="*/ 2486703 w 6088384"/>
              <a:gd name="connsiteY174" fmla="*/ 4671140 h 6088385"/>
              <a:gd name="connsiteX175" fmla="*/ 2675630 w 6088384"/>
              <a:gd name="connsiteY175" fmla="*/ 4783367 h 6088385"/>
              <a:gd name="connsiteX176" fmla="*/ 2677230 w 6088384"/>
              <a:gd name="connsiteY176" fmla="*/ 4784121 h 6088385"/>
              <a:gd name="connsiteX177" fmla="*/ 2547949 w 6088384"/>
              <a:gd name="connsiteY177" fmla="*/ 4790029 h 6088385"/>
              <a:gd name="connsiteX178" fmla="*/ 2324215 w 6088384"/>
              <a:gd name="connsiteY178" fmla="*/ 4782649 h 6088385"/>
              <a:gd name="connsiteX179" fmla="*/ 2311127 w 6088384"/>
              <a:gd name="connsiteY179" fmla="*/ 4780931 h 6088385"/>
              <a:gd name="connsiteX180" fmla="*/ 2185935 w 6088384"/>
              <a:gd name="connsiteY180" fmla="*/ 4667149 h 6088385"/>
              <a:gd name="connsiteX181" fmla="*/ 2040791 w 6088384"/>
              <a:gd name="connsiteY181" fmla="*/ 4507450 h 6088385"/>
              <a:gd name="connsiteX182" fmla="*/ 2053155 w 6088384"/>
              <a:gd name="connsiteY182" fmla="*/ 4511921 h 6088385"/>
              <a:gd name="connsiteX183" fmla="*/ 2320016 w 6088384"/>
              <a:gd name="connsiteY183" fmla="*/ 4582041 h 6088385"/>
              <a:gd name="connsiteX184" fmla="*/ 1362549 w 6088384"/>
              <a:gd name="connsiteY184" fmla="*/ 4144117 h 6088385"/>
              <a:gd name="connsiteX185" fmla="*/ 1387153 w 6088384"/>
              <a:gd name="connsiteY185" fmla="*/ 4164132 h 6088385"/>
              <a:gd name="connsiteX186" fmla="*/ 1525492 w 6088384"/>
              <a:gd name="connsiteY186" fmla="*/ 4260598 h 6088385"/>
              <a:gd name="connsiteX187" fmla="*/ 1705819 w 6088384"/>
              <a:gd name="connsiteY187" fmla="*/ 4364615 h 6088385"/>
              <a:gd name="connsiteX188" fmla="*/ 1726039 w 6088384"/>
              <a:gd name="connsiteY188" fmla="*/ 4407519 h 6088385"/>
              <a:gd name="connsiteX189" fmla="*/ 1838267 w 6088384"/>
              <a:gd name="connsiteY189" fmla="*/ 4596447 h 6088385"/>
              <a:gd name="connsiteX190" fmla="*/ 1923859 w 6088384"/>
              <a:gd name="connsiteY190" fmla="*/ 4713306 h 6088385"/>
              <a:gd name="connsiteX191" fmla="*/ 1774996 w 6088384"/>
              <a:gd name="connsiteY191" fmla="*/ 4668849 h 6088385"/>
              <a:gd name="connsiteX192" fmla="*/ 1537993 w 6088384"/>
              <a:gd name="connsiteY192" fmla="*/ 4573201 h 6088385"/>
              <a:gd name="connsiteX193" fmla="*/ 1511581 w 6088384"/>
              <a:gd name="connsiteY193" fmla="*/ 4559841 h 6088385"/>
              <a:gd name="connsiteX194" fmla="*/ 1457953 w 6088384"/>
              <a:gd name="connsiteY194" fmla="*/ 4444294 h 6088385"/>
              <a:gd name="connsiteX195" fmla="*/ 1384721 w 6088384"/>
              <a:gd name="connsiteY195" fmla="*/ 4234925 h 6088385"/>
              <a:gd name="connsiteX196" fmla="*/ 72840 w 6088384"/>
              <a:gd name="connsiteY196" fmla="*/ 3605021 h 6088385"/>
              <a:gd name="connsiteX197" fmla="*/ 137279 w 6088384"/>
              <a:gd name="connsiteY197" fmla="*/ 3819751 h 6088385"/>
              <a:gd name="connsiteX198" fmla="*/ 239263 w 6088384"/>
              <a:gd name="connsiteY198" fmla="*/ 4056973 h 6088385"/>
              <a:gd name="connsiteX199" fmla="*/ 295547 w 6088384"/>
              <a:gd name="connsiteY199" fmla="*/ 4158112 h 6088385"/>
              <a:gd name="connsiteX200" fmla="*/ 312469 w 6088384"/>
              <a:gd name="connsiteY200" fmla="*/ 4227419 h 6088385"/>
              <a:gd name="connsiteX201" fmla="*/ 407279 w 6088384"/>
              <a:gd name="connsiteY201" fmla="*/ 4488178 h 6088385"/>
              <a:gd name="connsiteX202" fmla="*/ 511297 w 6088384"/>
              <a:gd name="connsiteY202" fmla="*/ 4692103 h 6088385"/>
              <a:gd name="connsiteX203" fmla="*/ 446728 w 6088384"/>
              <a:gd name="connsiteY203" fmla="*/ 4606167 h 6088385"/>
              <a:gd name="connsiteX204" fmla="*/ 227514 w 6088384"/>
              <a:gd name="connsiteY204" fmla="*/ 4198301 h 6088385"/>
              <a:gd name="connsiteX205" fmla="*/ 94117 w 6088384"/>
              <a:gd name="connsiteY205" fmla="*/ 3754889 h 6088385"/>
              <a:gd name="connsiteX206" fmla="*/ 4631772 w 6088384"/>
              <a:gd name="connsiteY206" fmla="*/ 5439147 h 6088385"/>
              <a:gd name="connsiteX207" fmla="*/ 4491788 w 6088384"/>
              <a:gd name="connsiteY207" fmla="*/ 5566373 h 6088385"/>
              <a:gd name="connsiteX208" fmla="*/ 4315805 w 6088384"/>
              <a:gd name="connsiteY208" fmla="*/ 5697971 h 6088385"/>
              <a:gd name="connsiteX209" fmla="*/ 4157728 w 6088384"/>
              <a:gd name="connsiteY209" fmla="*/ 5794006 h 6088385"/>
              <a:gd name="connsiteX210" fmla="*/ 4043540 w 6088384"/>
              <a:gd name="connsiteY210" fmla="*/ 5822132 h 6088385"/>
              <a:gd name="connsiteX211" fmla="*/ 3795258 w 6088384"/>
              <a:gd name="connsiteY211" fmla="*/ 5859650 h 6088385"/>
              <a:gd name="connsiteX212" fmla="*/ 3597768 w 6088384"/>
              <a:gd name="connsiteY212" fmla="*/ 5867697 h 6088385"/>
              <a:gd name="connsiteX213" fmla="*/ 3628926 w 6088384"/>
              <a:gd name="connsiteY213" fmla="*/ 5856500 h 6088385"/>
              <a:gd name="connsiteX214" fmla="*/ 4016289 w 6088384"/>
              <a:gd name="connsiteY214" fmla="*/ 5650753 h 6088385"/>
              <a:gd name="connsiteX215" fmla="*/ 4098619 w 6088384"/>
              <a:gd name="connsiteY215" fmla="*/ 5590451 h 6088385"/>
              <a:gd name="connsiteX216" fmla="*/ 4187288 w 6088384"/>
              <a:gd name="connsiteY216" fmla="*/ 5577227 h 6088385"/>
              <a:gd name="connsiteX217" fmla="*/ 4603467 w 6088384"/>
              <a:gd name="connsiteY217" fmla="*/ 5452759 h 6088385"/>
              <a:gd name="connsiteX218" fmla="*/ 219052 w 6088384"/>
              <a:gd name="connsiteY218" fmla="*/ 3592029 h 6088385"/>
              <a:gd name="connsiteX219" fmla="*/ 248952 w 6088384"/>
              <a:gd name="connsiteY219" fmla="*/ 3669045 h 6088385"/>
              <a:gd name="connsiteX220" fmla="*/ 429378 w 6088384"/>
              <a:gd name="connsiteY220" fmla="*/ 4003706 h 6088385"/>
              <a:gd name="connsiteX221" fmla="*/ 497795 w 6088384"/>
              <a:gd name="connsiteY221" fmla="*/ 4096935 h 6088385"/>
              <a:gd name="connsiteX222" fmla="*/ 513702 w 6088384"/>
              <a:gd name="connsiteY222" fmla="*/ 4199935 h 6088385"/>
              <a:gd name="connsiteX223" fmla="*/ 642125 w 6088384"/>
              <a:gd name="connsiteY223" fmla="*/ 4619326 h 6088385"/>
              <a:gd name="connsiteX224" fmla="*/ 647315 w 6088384"/>
              <a:gd name="connsiteY224" fmla="*/ 4630339 h 6088385"/>
              <a:gd name="connsiteX225" fmla="*/ 583094 w 6088384"/>
              <a:gd name="connsiteY225" fmla="*/ 4562802 h 6088385"/>
              <a:gd name="connsiteX226" fmla="*/ 339023 w 6088384"/>
              <a:gd name="connsiteY226" fmla="*/ 4236234 h 6088385"/>
              <a:gd name="connsiteX227" fmla="*/ 295547 w 6088384"/>
              <a:gd name="connsiteY227" fmla="*/ 4158112 h 6088385"/>
              <a:gd name="connsiteX228" fmla="*/ 260160 w 6088384"/>
              <a:gd name="connsiteY228" fmla="*/ 4013176 h 6088385"/>
              <a:gd name="connsiteX229" fmla="*/ 228775 w 6088384"/>
              <a:gd name="connsiteY229" fmla="*/ 3795682 h 6088385"/>
              <a:gd name="connsiteX230" fmla="*/ 2438699 w 6088384"/>
              <a:gd name="connsiteY230" fmla="*/ 4487655 h 6088385"/>
              <a:gd name="connsiteX231" fmla="*/ 2520979 w 6088384"/>
              <a:gd name="connsiteY231" fmla="*/ 4536277 h 6088385"/>
              <a:gd name="connsiteX232" fmla="*/ 2709174 w 6088384"/>
              <a:gd name="connsiteY232" fmla="*/ 4623622 h 6088385"/>
              <a:gd name="connsiteX233" fmla="*/ 2634354 w 6088384"/>
              <a:gd name="connsiteY233" fmla="*/ 4622298 h 6088385"/>
              <a:gd name="connsiteX234" fmla="*/ 2476192 w 6088384"/>
              <a:gd name="connsiteY234" fmla="*/ 4607592 h 6088385"/>
              <a:gd name="connsiteX235" fmla="*/ 2378012 w 6088384"/>
              <a:gd name="connsiteY235" fmla="*/ 4591530 h 6088385"/>
              <a:gd name="connsiteX236" fmla="*/ 2308786 w 6088384"/>
              <a:gd name="connsiteY236" fmla="*/ 4540825 h 6088385"/>
              <a:gd name="connsiteX237" fmla="*/ 2143380 w 6088384"/>
              <a:gd name="connsiteY237" fmla="*/ 4393046 h 6088385"/>
              <a:gd name="connsiteX238" fmla="*/ 2127779 w 6088384"/>
              <a:gd name="connsiteY238" fmla="*/ 4376081 h 6088385"/>
              <a:gd name="connsiteX239" fmla="*/ 2223858 w 6088384"/>
              <a:gd name="connsiteY239" fmla="*/ 4417886 h 6088385"/>
              <a:gd name="connsiteX240" fmla="*/ 2397833 w 6088384"/>
              <a:gd name="connsiteY240" fmla="*/ 4477417 h 6088385"/>
              <a:gd name="connsiteX241" fmla="*/ 2185070 w 6088384"/>
              <a:gd name="connsiteY241" fmla="*/ 4317416 h 6088385"/>
              <a:gd name="connsiteX242" fmla="*/ 2248037 w 6088384"/>
              <a:gd name="connsiteY242" fmla="*/ 4355516 h 6088385"/>
              <a:gd name="connsiteX243" fmla="*/ 2459459 w 6088384"/>
              <a:gd name="connsiteY243" fmla="*/ 4455864 h 6088385"/>
              <a:gd name="connsiteX244" fmla="*/ 2679914 w 6088384"/>
              <a:gd name="connsiteY244" fmla="*/ 4534405 h 6088385"/>
              <a:gd name="connsiteX245" fmla="*/ 2732125 w 6088384"/>
              <a:gd name="connsiteY245" fmla="*/ 4547251 h 6088385"/>
              <a:gd name="connsiteX246" fmla="*/ 2589997 w 6088384"/>
              <a:gd name="connsiteY246" fmla="*/ 4525560 h 6088385"/>
              <a:gd name="connsiteX247" fmla="*/ 2438699 w 6088384"/>
              <a:gd name="connsiteY247" fmla="*/ 4487655 h 6088385"/>
              <a:gd name="connsiteX248" fmla="*/ 2326236 w 6088384"/>
              <a:gd name="connsiteY248" fmla="*/ 4421198 h 6088385"/>
              <a:gd name="connsiteX249" fmla="*/ 3385597 w 6088384"/>
              <a:gd name="connsiteY249" fmla="*/ 4788345 h 6088385"/>
              <a:gd name="connsiteX250" fmla="*/ 3376728 w 6088384"/>
              <a:gd name="connsiteY250" fmla="*/ 4793523 h 6088385"/>
              <a:gd name="connsiteX251" fmla="*/ 3156226 w 6088384"/>
              <a:gd name="connsiteY251" fmla="*/ 4890911 h 6088385"/>
              <a:gd name="connsiteX252" fmla="*/ 3027887 w 6088384"/>
              <a:gd name="connsiteY252" fmla="*/ 4932163 h 6088385"/>
              <a:gd name="connsiteX253" fmla="*/ 2874066 w 6088384"/>
              <a:gd name="connsiteY253" fmla="*/ 4876886 h 6088385"/>
              <a:gd name="connsiteX254" fmla="*/ 2677230 w 6088384"/>
              <a:gd name="connsiteY254" fmla="*/ 4784121 h 6088385"/>
              <a:gd name="connsiteX255" fmla="*/ 2685603 w 6088384"/>
              <a:gd name="connsiteY255" fmla="*/ 4783739 h 6088385"/>
              <a:gd name="connsiteX256" fmla="*/ 2958985 w 6088384"/>
              <a:gd name="connsiteY256" fmla="*/ 4746397 h 6088385"/>
              <a:gd name="connsiteX257" fmla="*/ 3035084 w 6088384"/>
              <a:gd name="connsiteY257" fmla="*/ 4728537 h 6088385"/>
              <a:gd name="connsiteX258" fmla="*/ 3147459 w 6088384"/>
              <a:gd name="connsiteY258" fmla="*/ 4755974 h 6088385"/>
              <a:gd name="connsiteX259" fmla="*/ 3364953 w 6088384"/>
              <a:gd name="connsiteY259" fmla="*/ 4787359 h 6088385"/>
              <a:gd name="connsiteX260" fmla="*/ 1566054 w 6088384"/>
              <a:gd name="connsiteY260" fmla="*/ 4024127 h 6088385"/>
              <a:gd name="connsiteX261" fmla="*/ 1669052 w 6088384"/>
              <a:gd name="connsiteY261" fmla="*/ 4107374 h 6088385"/>
              <a:gd name="connsiteX262" fmla="*/ 1781505 w 6088384"/>
              <a:gd name="connsiteY262" fmla="*/ 4187587 h 6088385"/>
              <a:gd name="connsiteX263" fmla="*/ 1844836 w 6088384"/>
              <a:gd name="connsiteY263" fmla="*/ 4226841 h 6088385"/>
              <a:gd name="connsiteX264" fmla="*/ 1906794 w 6088384"/>
              <a:gd name="connsiteY264" fmla="*/ 4328828 h 6088385"/>
              <a:gd name="connsiteX265" fmla="*/ 2038392 w 6088384"/>
              <a:gd name="connsiteY265" fmla="*/ 4504811 h 6088385"/>
              <a:gd name="connsiteX266" fmla="*/ 2040791 w 6088384"/>
              <a:gd name="connsiteY266" fmla="*/ 4507450 h 6088385"/>
              <a:gd name="connsiteX267" fmla="*/ 1923572 w 6088384"/>
              <a:gd name="connsiteY267" fmla="*/ 4465055 h 6088385"/>
              <a:gd name="connsiteX268" fmla="*/ 1719692 w 6088384"/>
              <a:gd name="connsiteY268" fmla="*/ 4372617 h 6088385"/>
              <a:gd name="connsiteX269" fmla="*/ 1705819 w 6088384"/>
              <a:gd name="connsiteY269" fmla="*/ 4364615 h 6088385"/>
              <a:gd name="connsiteX270" fmla="*/ 1632521 w 6088384"/>
              <a:gd name="connsiteY270" fmla="*/ 4209084 h 6088385"/>
              <a:gd name="connsiteX271" fmla="*/ 4495012 w 6088384"/>
              <a:gd name="connsiteY271" fmla="*/ 5225428 h 6088385"/>
              <a:gd name="connsiteX272" fmla="*/ 4359613 w 6088384"/>
              <a:gd name="connsiteY272" fmla="*/ 5372658 h 6088385"/>
              <a:gd name="connsiteX273" fmla="*/ 4194206 w 6088384"/>
              <a:gd name="connsiteY273" fmla="*/ 5520438 h 6088385"/>
              <a:gd name="connsiteX274" fmla="*/ 4098619 w 6088384"/>
              <a:gd name="connsiteY274" fmla="*/ 5590451 h 6088385"/>
              <a:gd name="connsiteX275" fmla="*/ 3971238 w 6088384"/>
              <a:gd name="connsiteY275" fmla="*/ 5609448 h 6088385"/>
              <a:gd name="connsiteX276" fmla="*/ 3558225 w 6088384"/>
              <a:gd name="connsiteY276" fmla="*/ 5613285 h 6088385"/>
              <a:gd name="connsiteX277" fmla="*/ 3544352 w 6088384"/>
              <a:gd name="connsiteY277" fmla="*/ 5611717 h 6088385"/>
              <a:gd name="connsiteX278" fmla="*/ 3567405 w 6088384"/>
              <a:gd name="connsiteY278" fmla="*/ 5601017 h 6088385"/>
              <a:gd name="connsiteX279" fmla="*/ 3947141 w 6088384"/>
              <a:gd name="connsiteY279" fmla="*/ 5349934 h 6088385"/>
              <a:gd name="connsiteX280" fmla="*/ 3969028 w 6088384"/>
              <a:gd name="connsiteY280" fmla="*/ 5330152 h 6088385"/>
              <a:gd name="connsiteX281" fmla="*/ 4090742 w 6088384"/>
              <a:gd name="connsiteY281" fmla="*/ 5318689 h 6088385"/>
              <a:gd name="connsiteX282" fmla="*/ 4368337 w 6088384"/>
              <a:gd name="connsiteY282" fmla="*/ 5266103 h 6088385"/>
              <a:gd name="connsiteX283" fmla="*/ 476768 w 6088384"/>
              <a:gd name="connsiteY283" fmla="*/ 3541015 h 6088385"/>
              <a:gd name="connsiteX284" fmla="*/ 560527 w 6088384"/>
              <a:gd name="connsiteY284" fmla="*/ 3696221 h 6088385"/>
              <a:gd name="connsiteX285" fmla="*/ 702487 w 6088384"/>
              <a:gd name="connsiteY285" fmla="*/ 3901894 h 6088385"/>
              <a:gd name="connsiteX286" fmla="*/ 760236 w 6088384"/>
              <a:gd name="connsiteY286" fmla="*/ 3971783 h 6088385"/>
              <a:gd name="connsiteX287" fmla="*/ 763485 w 6088384"/>
              <a:gd name="connsiteY287" fmla="*/ 4036113 h 6088385"/>
              <a:gd name="connsiteX288" fmla="*/ 854457 w 6088384"/>
              <a:gd name="connsiteY288" fmla="*/ 4482170 h 6088385"/>
              <a:gd name="connsiteX289" fmla="*/ 857739 w 6088384"/>
              <a:gd name="connsiteY289" fmla="*/ 4491136 h 6088385"/>
              <a:gd name="connsiteX290" fmla="*/ 754076 w 6088384"/>
              <a:gd name="connsiteY290" fmla="*/ 4397619 h 6088385"/>
              <a:gd name="connsiteX291" fmla="*/ 580108 w 6088384"/>
              <a:gd name="connsiteY291" fmla="*/ 4209099 h 6088385"/>
              <a:gd name="connsiteX292" fmla="*/ 497795 w 6088384"/>
              <a:gd name="connsiteY292" fmla="*/ 4096935 h 6088385"/>
              <a:gd name="connsiteX293" fmla="*/ 480042 w 6088384"/>
              <a:gd name="connsiteY293" fmla="*/ 3981981 h 6088385"/>
              <a:gd name="connsiteX294" fmla="*/ 467578 w 6088384"/>
              <a:gd name="connsiteY294" fmla="*/ 3760525 h 6088385"/>
              <a:gd name="connsiteX295" fmla="*/ 3348538 w 6088384"/>
              <a:gd name="connsiteY295" fmla="*/ 4630337 h 6088385"/>
              <a:gd name="connsiteX296" fmla="*/ 3264801 w 6088384"/>
              <a:gd name="connsiteY296" fmla="*/ 4663298 h 6088385"/>
              <a:gd name="connsiteX297" fmla="*/ 3113051 w 6088384"/>
              <a:gd name="connsiteY297" fmla="*/ 4710237 h 6088385"/>
              <a:gd name="connsiteX298" fmla="*/ 3035084 w 6088384"/>
              <a:gd name="connsiteY298" fmla="*/ 4728537 h 6088385"/>
              <a:gd name="connsiteX299" fmla="*/ 2933216 w 6088384"/>
              <a:gd name="connsiteY299" fmla="*/ 4703665 h 6088385"/>
              <a:gd name="connsiteX300" fmla="*/ 2723847 w 6088384"/>
              <a:gd name="connsiteY300" fmla="*/ 4630433 h 6088385"/>
              <a:gd name="connsiteX301" fmla="*/ 2709174 w 6088384"/>
              <a:gd name="connsiteY301" fmla="*/ 4623622 h 6088385"/>
              <a:gd name="connsiteX302" fmla="*/ 2816829 w 6088384"/>
              <a:gd name="connsiteY302" fmla="*/ 4625529 h 6088385"/>
              <a:gd name="connsiteX303" fmla="*/ 3000342 w 6088384"/>
              <a:gd name="connsiteY303" fmla="*/ 4613950 h 6088385"/>
              <a:gd name="connsiteX304" fmla="*/ 3037726 w 6088384"/>
              <a:gd name="connsiteY304" fmla="*/ 4608406 h 6088385"/>
              <a:gd name="connsiteX305" fmla="*/ 3126829 w 6088384"/>
              <a:gd name="connsiteY305" fmla="*/ 4621056 h 6088385"/>
              <a:gd name="connsiteX306" fmla="*/ 1693626 w 6088384"/>
              <a:gd name="connsiteY306" fmla="*/ 3933959 h 6088385"/>
              <a:gd name="connsiteX307" fmla="*/ 1754529 w 6088384"/>
              <a:gd name="connsiteY307" fmla="*/ 3997057 h 6088385"/>
              <a:gd name="connsiteX308" fmla="*/ 1892480 w 6088384"/>
              <a:gd name="connsiteY308" fmla="*/ 4118634 h 6088385"/>
              <a:gd name="connsiteX309" fmla="*/ 1930914 w 6088384"/>
              <a:gd name="connsiteY309" fmla="*/ 4147142 h 6088385"/>
              <a:gd name="connsiteX310" fmla="*/ 1991986 w 6088384"/>
              <a:gd name="connsiteY310" fmla="*/ 4228423 h 6088385"/>
              <a:gd name="connsiteX311" fmla="*/ 2127779 w 6088384"/>
              <a:gd name="connsiteY311" fmla="*/ 4376081 h 6088385"/>
              <a:gd name="connsiteX312" fmla="*/ 2056509 w 6088384"/>
              <a:gd name="connsiteY312" fmla="*/ 4345072 h 6088385"/>
              <a:gd name="connsiteX313" fmla="*/ 1916015 w 6088384"/>
              <a:gd name="connsiteY313" fmla="*/ 4270960 h 6088385"/>
              <a:gd name="connsiteX314" fmla="*/ 1844836 w 6088384"/>
              <a:gd name="connsiteY314" fmla="*/ 4226841 h 6088385"/>
              <a:gd name="connsiteX315" fmla="*/ 1792289 w 6088384"/>
              <a:gd name="connsiteY315" fmla="*/ 4140346 h 6088385"/>
              <a:gd name="connsiteX316" fmla="*/ 1696026 w 6088384"/>
              <a:gd name="connsiteY316" fmla="*/ 3940517 h 6088385"/>
              <a:gd name="connsiteX317" fmla="*/ 4305615 w 6088384"/>
              <a:gd name="connsiteY317" fmla="*/ 4981400 h 6088385"/>
              <a:gd name="connsiteX318" fmla="*/ 4277686 w 6088384"/>
              <a:gd name="connsiteY318" fmla="*/ 5019390 h 6088385"/>
              <a:gd name="connsiteX319" fmla="*/ 4120759 w 6088384"/>
              <a:gd name="connsiteY319" fmla="*/ 5193007 h 6088385"/>
              <a:gd name="connsiteX320" fmla="*/ 3969028 w 6088384"/>
              <a:gd name="connsiteY320" fmla="*/ 5330152 h 6088385"/>
              <a:gd name="connsiteX321" fmla="*/ 3947771 w 6088384"/>
              <a:gd name="connsiteY321" fmla="*/ 5332154 h 6088385"/>
              <a:gd name="connsiteX322" fmla="*/ 3802383 w 6088384"/>
              <a:gd name="connsiteY322" fmla="*/ 5336702 h 6088385"/>
              <a:gd name="connsiteX323" fmla="*/ 3626497 w 6088384"/>
              <a:gd name="connsiteY323" fmla="*/ 5330036 h 6088385"/>
              <a:gd name="connsiteX324" fmla="*/ 3464693 w 6088384"/>
              <a:gd name="connsiteY324" fmla="*/ 5311556 h 6088385"/>
              <a:gd name="connsiteX325" fmla="*/ 3622185 w 6088384"/>
              <a:gd name="connsiteY325" fmla="*/ 5216260 h 6088385"/>
              <a:gd name="connsiteX326" fmla="*/ 3803030 w 6088384"/>
              <a:gd name="connsiteY326" fmla="*/ 5080380 h 6088385"/>
              <a:gd name="connsiteX327" fmla="*/ 3837046 w 6088384"/>
              <a:gd name="connsiteY327" fmla="*/ 5049097 h 6088385"/>
              <a:gd name="connsiteX328" fmla="*/ 3858412 w 6088384"/>
              <a:gd name="connsiteY328" fmla="*/ 5048894 h 6088385"/>
              <a:gd name="connsiteX329" fmla="*/ 4208238 w 6088384"/>
              <a:gd name="connsiteY329" fmla="*/ 5004699 h 6088385"/>
              <a:gd name="connsiteX330" fmla="*/ 3316595 w 6088384"/>
              <a:gd name="connsiteY330" fmla="*/ 4555293 h 6088385"/>
              <a:gd name="connsiteX331" fmla="*/ 3196302 w 6088384"/>
              <a:gd name="connsiteY331" fmla="*/ 4584890 h 6088385"/>
              <a:gd name="connsiteX332" fmla="*/ 3037726 w 6088384"/>
              <a:gd name="connsiteY332" fmla="*/ 4608406 h 6088385"/>
              <a:gd name="connsiteX333" fmla="*/ 2902871 w 6088384"/>
              <a:gd name="connsiteY333" fmla="*/ 4589261 h 6088385"/>
              <a:gd name="connsiteX334" fmla="*/ 2732125 w 6088384"/>
              <a:gd name="connsiteY334" fmla="*/ 4547251 h 6088385"/>
              <a:gd name="connsiteX335" fmla="*/ 2816976 w 6088384"/>
              <a:gd name="connsiteY335" fmla="*/ 4560201 h 6088385"/>
              <a:gd name="connsiteX336" fmla="*/ 3050706 w 6088384"/>
              <a:gd name="connsiteY336" fmla="*/ 4572003 h 6088385"/>
              <a:gd name="connsiteX337" fmla="*/ 3284436 w 6088384"/>
              <a:gd name="connsiteY337" fmla="*/ 4560201 h 6088385"/>
              <a:gd name="connsiteX338" fmla="*/ 778585 w 6088384"/>
              <a:gd name="connsiteY338" fmla="*/ 3469713 h 6088385"/>
              <a:gd name="connsiteX339" fmla="*/ 910683 w 6088384"/>
              <a:gd name="connsiteY339" fmla="*/ 3677425 h 6088385"/>
              <a:gd name="connsiteX340" fmla="*/ 1041381 w 6088384"/>
              <a:gd name="connsiteY340" fmla="*/ 3838653 h 6088385"/>
              <a:gd name="connsiteX341" fmla="*/ 1046307 w 6088384"/>
              <a:gd name="connsiteY341" fmla="*/ 3956323 h 6088385"/>
              <a:gd name="connsiteX342" fmla="*/ 1078102 w 6088384"/>
              <a:gd name="connsiteY342" fmla="*/ 4180282 h 6088385"/>
              <a:gd name="connsiteX343" fmla="*/ 1109645 w 6088384"/>
              <a:gd name="connsiteY343" fmla="*/ 4308484 h 6088385"/>
              <a:gd name="connsiteX344" fmla="*/ 1018741 w 6088384"/>
              <a:gd name="connsiteY344" fmla="*/ 4235488 h 6088385"/>
              <a:gd name="connsiteX345" fmla="*/ 895376 w 6088384"/>
              <a:gd name="connsiteY345" fmla="*/ 4120757 h 6088385"/>
              <a:gd name="connsiteX346" fmla="*/ 794845 w 6088384"/>
              <a:gd name="connsiteY346" fmla="*/ 4013667 h 6088385"/>
              <a:gd name="connsiteX347" fmla="*/ 760236 w 6088384"/>
              <a:gd name="connsiteY347" fmla="*/ 3971783 h 6088385"/>
              <a:gd name="connsiteX348" fmla="*/ 751682 w 6088384"/>
              <a:gd name="connsiteY348" fmla="*/ 3802383 h 6088385"/>
              <a:gd name="connsiteX349" fmla="*/ 763485 w 6088384"/>
              <a:gd name="connsiteY349" fmla="*/ 3568652 h 6088385"/>
              <a:gd name="connsiteX350" fmla="*/ 1749541 w 6088384"/>
              <a:gd name="connsiteY350" fmla="*/ 3871462 h 6088385"/>
              <a:gd name="connsiteX351" fmla="*/ 1810699 w 6088384"/>
              <a:gd name="connsiteY351" fmla="*/ 3954650 h 6088385"/>
              <a:gd name="connsiteX352" fmla="*/ 1967625 w 6088384"/>
              <a:gd name="connsiteY352" fmla="*/ 4128268 h 6088385"/>
              <a:gd name="connsiteX353" fmla="*/ 2141243 w 6088384"/>
              <a:gd name="connsiteY353" fmla="*/ 4285195 h 6088385"/>
              <a:gd name="connsiteX354" fmla="*/ 2185070 w 6088384"/>
              <a:gd name="connsiteY354" fmla="*/ 4317416 h 6088385"/>
              <a:gd name="connsiteX355" fmla="*/ 2051593 w 6088384"/>
              <a:gd name="connsiteY355" fmla="*/ 4236650 h 6088385"/>
              <a:gd name="connsiteX356" fmla="*/ 1930914 w 6088384"/>
              <a:gd name="connsiteY356" fmla="*/ 4147142 h 6088385"/>
              <a:gd name="connsiteX357" fmla="*/ 1856106 w 6088384"/>
              <a:gd name="connsiteY357" fmla="*/ 4047578 h 6088385"/>
              <a:gd name="connsiteX358" fmla="*/ 4141439 w 6088384"/>
              <a:gd name="connsiteY358" fmla="*/ 4728073 h 6088385"/>
              <a:gd name="connsiteX359" fmla="*/ 4115433 w 6088384"/>
              <a:gd name="connsiteY359" fmla="*/ 4763579 h 6088385"/>
              <a:gd name="connsiteX360" fmla="*/ 3967653 w 6088384"/>
              <a:gd name="connsiteY360" fmla="*/ 4928986 h 6088385"/>
              <a:gd name="connsiteX361" fmla="*/ 3837046 w 6088384"/>
              <a:gd name="connsiteY361" fmla="*/ 5049097 h 6088385"/>
              <a:gd name="connsiteX362" fmla="*/ 3684200 w 6088384"/>
              <a:gd name="connsiteY362" fmla="*/ 5050548 h 6088385"/>
              <a:gd name="connsiteX363" fmla="*/ 3511410 w 6088384"/>
              <a:gd name="connsiteY363" fmla="*/ 5038968 h 6088385"/>
              <a:gd name="connsiteX364" fmla="*/ 3414997 w 6088384"/>
              <a:gd name="connsiteY364" fmla="*/ 5024078 h 6088385"/>
              <a:gd name="connsiteX365" fmla="*/ 3521884 w 6088384"/>
              <a:gd name="connsiteY365" fmla="*/ 4961129 h 6088385"/>
              <a:gd name="connsiteX366" fmla="*/ 3670338 w 6088384"/>
              <a:gd name="connsiteY366" fmla="*/ 4857011 h 6088385"/>
              <a:gd name="connsiteX367" fmla="*/ 3749386 w 6088384"/>
              <a:gd name="connsiteY367" fmla="*/ 4789928 h 6088385"/>
              <a:gd name="connsiteX368" fmla="*/ 3803190 w 6088384"/>
              <a:gd name="connsiteY368" fmla="*/ 4787359 h 6088385"/>
              <a:gd name="connsiteX369" fmla="*/ 4088061 w 6088384"/>
              <a:gd name="connsiteY369" fmla="*/ 4741874 h 6088385"/>
              <a:gd name="connsiteX370" fmla="*/ 1064306 w 6088384"/>
              <a:gd name="connsiteY370" fmla="*/ 3414995 h 6088385"/>
              <a:gd name="connsiteX371" fmla="*/ 1127256 w 6088384"/>
              <a:gd name="connsiteY371" fmla="*/ 3521883 h 6088385"/>
              <a:gd name="connsiteX372" fmla="*/ 1231375 w 6088384"/>
              <a:gd name="connsiteY372" fmla="*/ 3670337 h 6088385"/>
              <a:gd name="connsiteX373" fmla="*/ 1298457 w 6088384"/>
              <a:gd name="connsiteY373" fmla="*/ 3749385 h 6088385"/>
              <a:gd name="connsiteX374" fmla="*/ 1301026 w 6088384"/>
              <a:gd name="connsiteY374" fmla="*/ 3803188 h 6088385"/>
              <a:gd name="connsiteX375" fmla="*/ 1332411 w 6088384"/>
              <a:gd name="connsiteY375" fmla="*/ 4020681 h 6088385"/>
              <a:gd name="connsiteX376" fmla="*/ 1362549 w 6088384"/>
              <a:gd name="connsiteY376" fmla="*/ 4144117 h 6088385"/>
              <a:gd name="connsiteX377" fmla="*/ 1255830 w 6088384"/>
              <a:gd name="connsiteY377" fmla="*/ 4057303 h 6088385"/>
              <a:gd name="connsiteX378" fmla="*/ 1073470 w 6088384"/>
              <a:gd name="connsiteY378" fmla="*/ 3878238 h 6088385"/>
              <a:gd name="connsiteX379" fmla="*/ 1041381 w 6088384"/>
              <a:gd name="connsiteY379" fmla="*/ 3838653 h 6088385"/>
              <a:gd name="connsiteX380" fmla="*/ 1036952 w 6088384"/>
              <a:gd name="connsiteY380" fmla="*/ 3732865 h 6088385"/>
              <a:gd name="connsiteX381" fmla="*/ 1049416 w 6088384"/>
              <a:gd name="connsiteY381" fmla="*/ 3511409 h 6088385"/>
              <a:gd name="connsiteX382" fmla="*/ 4024129 w 6088384"/>
              <a:gd name="connsiteY382" fmla="*/ 4522330 h 6088385"/>
              <a:gd name="connsiteX383" fmla="*/ 4020682 w 6088384"/>
              <a:gd name="connsiteY383" fmla="*/ 4526594 h 6088385"/>
              <a:gd name="connsiteX384" fmla="*/ 3854234 w 6088384"/>
              <a:gd name="connsiteY384" fmla="*/ 4700951 h 6088385"/>
              <a:gd name="connsiteX385" fmla="*/ 3749386 w 6088384"/>
              <a:gd name="connsiteY385" fmla="*/ 4789928 h 6088385"/>
              <a:gd name="connsiteX386" fmla="*/ 3584071 w 6088384"/>
              <a:gd name="connsiteY386" fmla="*/ 4797821 h 6088385"/>
              <a:gd name="connsiteX387" fmla="*/ 3385597 w 6088384"/>
              <a:gd name="connsiteY387" fmla="*/ 4788345 h 6088385"/>
              <a:gd name="connsiteX388" fmla="*/ 3615010 w 6088384"/>
              <a:gd name="connsiteY388" fmla="*/ 4654406 h 6088385"/>
              <a:gd name="connsiteX389" fmla="*/ 3691453 w 6088384"/>
              <a:gd name="connsiteY389" fmla="*/ 4599458 h 6088385"/>
              <a:gd name="connsiteX390" fmla="*/ 3789695 w 6088384"/>
              <a:gd name="connsiteY390" fmla="*/ 4584286 h 6088385"/>
              <a:gd name="connsiteX391" fmla="*/ 4002644 w 6088384"/>
              <a:gd name="connsiteY391" fmla="*/ 4530051 h 6088385"/>
              <a:gd name="connsiteX392" fmla="*/ 1300040 w 6088384"/>
              <a:gd name="connsiteY392" fmla="*/ 3385594 h 6088385"/>
              <a:gd name="connsiteX393" fmla="*/ 1433979 w 6088384"/>
              <a:gd name="connsiteY393" fmla="*/ 3615008 h 6088385"/>
              <a:gd name="connsiteX394" fmla="*/ 1488925 w 6088384"/>
              <a:gd name="connsiteY394" fmla="*/ 3691449 h 6088385"/>
              <a:gd name="connsiteX395" fmla="*/ 1504098 w 6088384"/>
              <a:gd name="connsiteY395" fmla="*/ 3789693 h 6088385"/>
              <a:gd name="connsiteX396" fmla="*/ 1558333 w 6088384"/>
              <a:gd name="connsiteY396" fmla="*/ 4002641 h 6088385"/>
              <a:gd name="connsiteX397" fmla="*/ 1566054 w 6088384"/>
              <a:gd name="connsiteY397" fmla="*/ 4024127 h 6088385"/>
              <a:gd name="connsiteX398" fmla="*/ 1561791 w 6088384"/>
              <a:gd name="connsiteY398" fmla="*/ 4020682 h 6088385"/>
              <a:gd name="connsiteX399" fmla="*/ 1387434 w 6088384"/>
              <a:gd name="connsiteY399" fmla="*/ 3854233 h 6088385"/>
              <a:gd name="connsiteX400" fmla="*/ 1298457 w 6088384"/>
              <a:gd name="connsiteY400" fmla="*/ 3749385 h 6088385"/>
              <a:gd name="connsiteX401" fmla="*/ 1290564 w 6088384"/>
              <a:gd name="connsiteY401" fmla="*/ 3584069 h 6088385"/>
              <a:gd name="connsiteX402" fmla="*/ 3933964 w 6088384"/>
              <a:gd name="connsiteY402" fmla="*/ 4394757 h 6088385"/>
              <a:gd name="connsiteX403" fmla="*/ 3865746 w 6088384"/>
              <a:gd name="connsiteY403" fmla="*/ 4460601 h 6088385"/>
              <a:gd name="connsiteX404" fmla="*/ 3743511 w 6088384"/>
              <a:gd name="connsiteY404" fmla="*/ 4562040 h 6088385"/>
              <a:gd name="connsiteX405" fmla="*/ 3691453 w 6088384"/>
              <a:gd name="connsiteY405" fmla="*/ 4599458 h 6088385"/>
              <a:gd name="connsiteX406" fmla="*/ 3571743 w 6088384"/>
              <a:gd name="connsiteY406" fmla="*/ 4617946 h 6088385"/>
              <a:gd name="connsiteX407" fmla="*/ 3350287 w 6088384"/>
              <a:gd name="connsiteY407" fmla="*/ 4630410 h 6088385"/>
              <a:gd name="connsiteX408" fmla="*/ 3348538 w 6088384"/>
              <a:gd name="connsiteY408" fmla="*/ 4630337 h 6088385"/>
              <a:gd name="connsiteX409" fmla="*/ 3434622 w 6088384"/>
              <a:gd name="connsiteY409" fmla="*/ 4596453 h 6088385"/>
              <a:gd name="connsiteX410" fmla="*/ 3599736 w 6088384"/>
              <a:gd name="connsiteY410" fmla="*/ 4515528 h 6088385"/>
              <a:gd name="connsiteX411" fmla="*/ 3636786 w 6088384"/>
              <a:gd name="connsiteY411" fmla="*/ 4493323 h 6088385"/>
              <a:gd name="connsiteX412" fmla="*/ 3730492 w 6088384"/>
              <a:gd name="connsiteY412" fmla="*/ 4469229 h 6088385"/>
              <a:gd name="connsiteX413" fmla="*/ 1458047 w 6088384"/>
              <a:gd name="connsiteY413" fmla="*/ 3348534 h 6088385"/>
              <a:gd name="connsiteX414" fmla="*/ 1491933 w 6088384"/>
              <a:gd name="connsiteY414" fmla="*/ 3434621 h 6088385"/>
              <a:gd name="connsiteX415" fmla="*/ 1572857 w 6088384"/>
              <a:gd name="connsiteY415" fmla="*/ 3599735 h 6088385"/>
              <a:gd name="connsiteX416" fmla="*/ 1595060 w 6088384"/>
              <a:gd name="connsiteY416" fmla="*/ 3636781 h 6088385"/>
              <a:gd name="connsiteX417" fmla="*/ 1619155 w 6088384"/>
              <a:gd name="connsiteY417" fmla="*/ 3730490 h 6088385"/>
              <a:gd name="connsiteX418" fmla="*/ 1693626 w 6088384"/>
              <a:gd name="connsiteY418" fmla="*/ 3933959 h 6088385"/>
              <a:gd name="connsiteX419" fmla="*/ 1627784 w 6088384"/>
              <a:gd name="connsiteY419" fmla="*/ 3865744 h 6088385"/>
              <a:gd name="connsiteX420" fmla="*/ 1526345 w 6088384"/>
              <a:gd name="connsiteY420" fmla="*/ 3743509 h 6088385"/>
              <a:gd name="connsiteX421" fmla="*/ 1488925 w 6088384"/>
              <a:gd name="connsiteY421" fmla="*/ 3691449 h 6088385"/>
              <a:gd name="connsiteX422" fmla="*/ 1470437 w 6088384"/>
              <a:gd name="connsiteY422" fmla="*/ 3571740 h 6088385"/>
              <a:gd name="connsiteX423" fmla="*/ 1457973 w 6088384"/>
              <a:gd name="connsiteY423" fmla="*/ 3350284 h 6088385"/>
              <a:gd name="connsiteX424" fmla="*/ 3871468 w 6088384"/>
              <a:gd name="connsiteY424" fmla="*/ 4338841 h 6088385"/>
              <a:gd name="connsiteX425" fmla="*/ 3769659 w 6088384"/>
              <a:gd name="connsiteY425" fmla="*/ 4413689 h 6088385"/>
              <a:gd name="connsiteX426" fmla="*/ 3636786 w 6088384"/>
              <a:gd name="connsiteY426" fmla="*/ 4493323 h 6088385"/>
              <a:gd name="connsiteX427" fmla="*/ 3511415 w 6088384"/>
              <a:gd name="connsiteY427" fmla="*/ 4525560 h 6088385"/>
              <a:gd name="connsiteX428" fmla="*/ 3316595 w 6088384"/>
              <a:gd name="connsiteY428" fmla="*/ 4555293 h 6088385"/>
              <a:gd name="connsiteX429" fmla="*/ 3419259 w 6088384"/>
              <a:gd name="connsiteY429" fmla="*/ 4530033 h 6088385"/>
              <a:gd name="connsiteX430" fmla="*/ 3639714 w 6088384"/>
              <a:gd name="connsiteY430" fmla="*/ 4451492 h 6088385"/>
              <a:gd name="connsiteX431" fmla="*/ 3851136 w 6088384"/>
              <a:gd name="connsiteY431" fmla="*/ 4351144 h 6088385"/>
              <a:gd name="connsiteX432" fmla="*/ 1534342 w 6088384"/>
              <a:gd name="connsiteY432" fmla="*/ 3324786 h 6088385"/>
              <a:gd name="connsiteX433" fmla="*/ 1566861 w 6088384"/>
              <a:gd name="connsiteY433" fmla="*/ 3446982 h 6088385"/>
              <a:gd name="connsiteX434" fmla="*/ 1636892 w 6088384"/>
              <a:gd name="connsiteY434" fmla="*/ 3639712 h 6088385"/>
              <a:gd name="connsiteX435" fmla="*/ 1737240 w 6088384"/>
              <a:gd name="connsiteY435" fmla="*/ 3851134 h 6088385"/>
              <a:gd name="connsiteX436" fmla="*/ 1749541 w 6088384"/>
              <a:gd name="connsiteY436" fmla="*/ 3871462 h 6088385"/>
              <a:gd name="connsiteX437" fmla="*/ 1674696 w 6088384"/>
              <a:gd name="connsiteY437" fmla="*/ 3769658 h 6088385"/>
              <a:gd name="connsiteX438" fmla="*/ 1595060 w 6088384"/>
              <a:gd name="connsiteY438" fmla="*/ 3636781 h 6088385"/>
              <a:gd name="connsiteX439" fmla="*/ 1562824 w 6088384"/>
              <a:gd name="connsiteY439" fmla="*/ 3511412 h 6088385"/>
              <a:gd name="connsiteX440" fmla="*/ 5551053 w 6088384"/>
              <a:gd name="connsiteY440" fmla="*/ 4731723 h 6088385"/>
              <a:gd name="connsiteX441" fmla="*/ 5485941 w 6088384"/>
              <a:gd name="connsiteY441" fmla="*/ 4841908 h 6088385"/>
              <a:gd name="connsiteX442" fmla="*/ 5193011 w 6088384"/>
              <a:gd name="connsiteY442" fmla="*/ 5200518 h 6088385"/>
              <a:gd name="connsiteX443" fmla="*/ 4858092 w 6088384"/>
              <a:gd name="connsiteY443" fmla="*/ 5477592 h 6088385"/>
              <a:gd name="connsiteX444" fmla="*/ 4676938 w 6088384"/>
              <a:gd name="connsiteY444" fmla="*/ 5588484 h 6088385"/>
              <a:gd name="connsiteX445" fmla="*/ 4787012 w 6088384"/>
              <a:gd name="connsiteY445" fmla="*/ 5505777 h 6088385"/>
              <a:gd name="connsiteX446" fmla="*/ 5099415 w 6088384"/>
              <a:gd name="connsiteY446" fmla="*/ 5188977 h 6088385"/>
              <a:gd name="connsiteX447" fmla="*/ 5121702 w 6088384"/>
              <a:gd name="connsiteY447" fmla="*/ 5158549 h 6088385"/>
              <a:gd name="connsiteX448" fmla="*/ 5248181 w 6088384"/>
              <a:gd name="connsiteY448" fmla="*/ 5056795 h 6088385"/>
              <a:gd name="connsiteX449" fmla="*/ 5501407 w 6088384"/>
              <a:gd name="connsiteY449" fmla="*/ 4797796 h 6088385"/>
              <a:gd name="connsiteX450" fmla="*/ 5411892 w 6088384"/>
              <a:gd name="connsiteY450" fmla="*/ 4673738 h 6088385"/>
              <a:gd name="connsiteX451" fmla="*/ 5341957 w 6088384"/>
              <a:gd name="connsiteY451" fmla="*/ 4822133 h 6088385"/>
              <a:gd name="connsiteX452" fmla="*/ 5229730 w 6088384"/>
              <a:gd name="connsiteY452" fmla="*/ 5011060 h 6088385"/>
              <a:gd name="connsiteX453" fmla="*/ 5121702 w 6088384"/>
              <a:gd name="connsiteY453" fmla="*/ 5158549 h 6088385"/>
              <a:gd name="connsiteX454" fmla="*/ 5108218 w 6088384"/>
              <a:gd name="connsiteY454" fmla="*/ 5169397 h 6088385"/>
              <a:gd name="connsiteX455" fmla="*/ 4864447 w 6088384"/>
              <a:gd name="connsiteY455" fmla="*/ 5327254 h 6088385"/>
              <a:gd name="connsiteX456" fmla="*/ 4631772 w 6088384"/>
              <a:gd name="connsiteY456" fmla="*/ 5439147 h 6088385"/>
              <a:gd name="connsiteX457" fmla="*/ 4654126 w 6088384"/>
              <a:gd name="connsiteY457" fmla="*/ 5418830 h 6088385"/>
              <a:gd name="connsiteX458" fmla="*/ 4933267 w 6088384"/>
              <a:gd name="connsiteY458" fmla="*/ 5080508 h 6088385"/>
              <a:gd name="connsiteX459" fmla="*/ 4976351 w 6088384"/>
              <a:gd name="connsiteY459" fmla="*/ 5009590 h 6088385"/>
              <a:gd name="connsiteX460" fmla="*/ 5069798 w 6088384"/>
              <a:gd name="connsiteY460" fmla="*/ 4953481 h 6088385"/>
              <a:gd name="connsiteX461" fmla="*/ 5406665 w 6088384"/>
              <a:gd name="connsiteY461" fmla="*/ 4679223 h 6088385"/>
              <a:gd name="connsiteX462" fmla="*/ 82052 w 6088384"/>
              <a:gd name="connsiteY462" fmla="*/ 2438488 h 6088385"/>
              <a:gd name="connsiteX463" fmla="*/ 66694 w 6088384"/>
              <a:gd name="connsiteY463" fmla="*/ 2546666 h 6088385"/>
              <a:gd name="connsiteX464" fmla="*/ 73944 w 6088384"/>
              <a:gd name="connsiteY464" fmla="*/ 3028073 h 6088385"/>
              <a:gd name="connsiteX465" fmla="*/ 74176 w 6088384"/>
              <a:gd name="connsiteY465" fmla="*/ 3029397 h 6088385"/>
              <a:gd name="connsiteX466" fmla="*/ 65432 w 6088384"/>
              <a:gd name="connsiteY466" fmla="*/ 3086017 h 6088385"/>
              <a:gd name="connsiteX467" fmla="*/ 62322 w 6088384"/>
              <a:gd name="connsiteY467" fmla="*/ 3530931 h 6088385"/>
              <a:gd name="connsiteX468" fmla="*/ 72840 w 6088384"/>
              <a:gd name="connsiteY468" fmla="*/ 3605021 h 6088385"/>
              <a:gd name="connsiteX469" fmla="*/ 62210 w 6088384"/>
              <a:gd name="connsiteY469" fmla="*/ 3569597 h 6088385"/>
              <a:gd name="connsiteX470" fmla="*/ 0 w 6088384"/>
              <a:gd name="connsiteY470" fmla="*/ 3037679 h 6088385"/>
              <a:gd name="connsiteX471" fmla="*/ 46444 w 6088384"/>
              <a:gd name="connsiteY471" fmla="*/ 2576971 h 6088385"/>
              <a:gd name="connsiteX472" fmla="*/ 5204298 w 6088384"/>
              <a:gd name="connsiteY472" fmla="*/ 4527545 h 6088385"/>
              <a:gd name="connsiteX473" fmla="*/ 5144035 w 6088384"/>
              <a:gd name="connsiteY473" fmla="*/ 4692198 h 6088385"/>
              <a:gd name="connsiteX474" fmla="*/ 5047772 w 6088384"/>
              <a:gd name="connsiteY474" fmla="*/ 4892027 h 6088385"/>
              <a:gd name="connsiteX475" fmla="*/ 4976351 w 6088384"/>
              <a:gd name="connsiteY475" fmla="*/ 5009590 h 6088385"/>
              <a:gd name="connsiteX476" fmla="*/ 4882523 w 6088384"/>
              <a:gd name="connsiteY476" fmla="*/ 5065927 h 6088385"/>
              <a:gd name="connsiteX477" fmla="*/ 4632991 w 6088384"/>
              <a:gd name="connsiteY477" fmla="*/ 5181122 h 6088385"/>
              <a:gd name="connsiteX478" fmla="*/ 4495012 w 6088384"/>
              <a:gd name="connsiteY478" fmla="*/ 5225428 h 6088385"/>
              <a:gd name="connsiteX479" fmla="*/ 4511006 w 6088384"/>
              <a:gd name="connsiteY479" fmla="*/ 5208035 h 6088385"/>
              <a:gd name="connsiteX480" fmla="*/ 4765752 w 6088384"/>
              <a:gd name="connsiteY480" fmla="*/ 4830746 h 6088385"/>
              <a:gd name="connsiteX481" fmla="*/ 4777612 w 6088384"/>
              <a:gd name="connsiteY481" fmla="*/ 4805758 h 6088385"/>
              <a:gd name="connsiteX482" fmla="*/ 4883212 w 6088384"/>
              <a:gd name="connsiteY482" fmla="*/ 4749893 h 6088385"/>
              <a:gd name="connsiteX483" fmla="*/ 5119554 w 6088384"/>
              <a:gd name="connsiteY483" fmla="*/ 4595078 h 6088385"/>
              <a:gd name="connsiteX484" fmla="*/ 228925 w 6088384"/>
              <a:gd name="connsiteY484" fmla="*/ 2445680 h 6088385"/>
              <a:gd name="connsiteX485" fmla="*/ 225848 w 6088384"/>
              <a:gd name="connsiteY485" fmla="*/ 2515452 h 6088385"/>
              <a:gd name="connsiteX486" fmla="*/ 272027 w 6088384"/>
              <a:gd name="connsiteY486" fmla="*/ 2962858 h 6088385"/>
              <a:gd name="connsiteX487" fmla="*/ 287751 w 6088384"/>
              <a:gd name="connsiteY487" fmla="*/ 3026951 h 6088385"/>
              <a:gd name="connsiteX488" fmla="*/ 260161 w 6088384"/>
              <a:gd name="connsiteY488" fmla="*/ 3139951 h 6088385"/>
              <a:gd name="connsiteX489" fmla="*/ 218314 w 6088384"/>
              <a:gd name="connsiteY489" fmla="*/ 3576564 h 6088385"/>
              <a:gd name="connsiteX490" fmla="*/ 219052 w 6088384"/>
              <a:gd name="connsiteY490" fmla="*/ 3592029 h 6088385"/>
              <a:gd name="connsiteX491" fmla="*/ 180167 w 6088384"/>
              <a:gd name="connsiteY491" fmla="*/ 3491873 h 6088385"/>
              <a:gd name="connsiteX492" fmla="*/ 115079 w 6088384"/>
              <a:gd name="connsiteY492" fmla="*/ 3263128 h 6088385"/>
              <a:gd name="connsiteX493" fmla="*/ 74176 w 6088384"/>
              <a:gd name="connsiteY493" fmla="*/ 3029397 h 6088385"/>
              <a:gd name="connsiteX494" fmla="*/ 99092 w 6088384"/>
              <a:gd name="connsiteY494" fmla="*/ 2868064 h 6088385"/>
              <a:gd name="connsiteX495" fmla="*/ 227515 w 6088384"/>
              <a:gd name="connsiteY495" fmla="*/ 2448673 h 6088385"/>
              <a:gd name="connsiteX496" fmla="*/ 486239 w 6088384"/>
              <a:gd name="connsiteY496" fmla="*/ 2502674 h 6088385"/>
              <a:gd name="connsiteX497" fmla="*/ 493540 w 6088384"/>
              <a:gd name="connsiteY497" fmla="*/ 2602947 h 6088385"/>
              <a:gd name="connsiteX498" fmla="*/ 574371 w 6088384"/>
              <a:gd name="connsiteY498" fmla="*/ 2993861 h 6088385"/>
              <a:gd name="connsiteX499" fmla="*/ 586130 w 6088384"/>
              <a:gd name="connsiteY499" fmla="*/ 3026869 h 6088385"/>
              <a:gd name="connsiteX500" fmla="*/ 563585 w 6088384"/>
              <a:gd name="connsiteY500" fmla="*/ 3090151 h 6088385"/>
              <a:gd name="connsiteX501" fmla="*/ 476933 w 6088384"/>
              <a:gd name="connsiteY501" fmla="*/ 3537067 h 6088385"/>
              <a:gd name="connsiteX502" fmla="*/ 476768 w 6088384"/>
              <a:gd name="connsiteY502" fmla="*/ 3541015 h 6088385"/>
              <a:gd name="connsiteX503" fmla="*/ 443598 w 6088384"/>
              <a:gd name="connsiteY503" fmla="*/ 3479553 h 6088385"/>
              <a:gd name="connsiteX504" fmla="*/ 315138 w 6088384"/>
              <a:gd name="connsiteY504" fmla="*/ 3138583 h 6088385"/>
              <a:gd name="connsiteX505" fmla="*/ 287751 w 6088384"/>
              <a:gd name="connsiteY505" fmla="*/ 3026951 h 6088385"/>
              <a:gd name="connsiteX506" fmla="*/ 312470 w 6088384"/>
              <a:gd name="connsiteY506" fmla="*/ 2925708 h 6088385"/>
              <a:gd name="connsiteX507" fmla="*/ 479859 w 6088384"/>
              <a:gd name="connsiteY507" fmla="*/ 2513471 h 6088385"/>
              <a:gd name="connsiteX508" fmla="*/ 4960447 w 6088384"/>
              <a:gd name="connsiteY508" fmla="*/ 4334629 h 6088385"/>
              <a:gd name="connsiteX509" fmla="*/ 4944642 w 6088384"/>
              <a:gd name="connsiteY509" fmla="*/ 4398868 h 6088385"/>
              <a:gd name="connsiteX510" fmla="*/ 4866101 w 6088384"/>
              <a:gd name="connsiteY510" fmla="*/ 4619324 h 6088385"/>
              <a:gd name="connsiteX511" fmla="*/ 4777612 w 6088384"/>
              <a:gd name="connsiteY511" fmla="*/ 4805758 h 6088385"/>
              <a:gd name="connsiteX512" fmla="*/ 4756277 w 6088384"/>
              <a:gd name="connsiteY512" fmla="*/ 4817045 h 6088385"/>
              <a:gd name="connsiteX513" fmla="*/ 4623696 w 6088384"/>
              <a:gd name="connsiteY513" fmla="*/ 4876885 h 6088385"/>
              <a:gd name="connsiteX514" fmla="*/ 4347677 w 6088384"/>
              <a:gd name="connsiteY514" fmla="*/ 4971336 h 6088385"/>
              <a:gd name="connsiteX515" fmla="*/ 4305615 w 6088384"/>
              <a:gd name="connsiteY515" fmla="*/ 4981400 h 6088385"/>
              <a:gd name="connsiteX516" fmla="*/ 4413689 w 6088384"/>
              <a:gd name="connsiteY516" fmla="*/ 4834396 h 6088385"/>
              <a:gd name="connsiteX517" fmla="*/ 4528769 w 6088384"/>
              <a:gd name="connsiteY517" fmla="*/ 4639653 h 6088385"/>
              <a:gd name="connsiteX518" fmla="*/ 4558162 w 6088384"/>
              <a:gd name="connsiteY518" fmla="*/ 4576323 h 6088385"/>
              <a:gd name="connsiteX519" fmla="*/ 4634707 w 6088384"/>
              <a:gd name="connsiteY519" fmla="*/ 4542774 h 6088385"/>
              <a:gd name="connsiteX520" fmla="*/ 4889134 w 6088384"/>
              <a:gd name="connsiteY520" fmla="*/ 4389157 h 6088385"/>
              <a:gd name="connsiteX521" fmla="*/ 785243 w 6088384"/>
              <a:gd name="connsiteY521" fmla="*/ 2587591 h 6088385"/>
              <a:gd name="connsiteX522" fmla="*/ 835160 w 6088384"/>
              <a:gd name="connsiteY522" fmla="*/ 2851379 h 6088385"/>
              <a:gd name="connsiteX523" fmla="*/ 890534 w 6088384"/>
              <a:gd name="connsiteY523" fmla="*/ 3024024 h 6088385"/>
              <a:gd name="connsiteX524" fmla="*/ 854457 w 6088384"/>
              <a:gd name="connsiteY524" fmla="*/ 3122596 h 6088385"/>
              <a:gd name="connsiteX525" fmla="*/ 798126 w 6088384"/>
              <a:gd name="connsiteY525" fmla="*/ 3341674 h 6088385"/>
              <a:gd name="connsiteX526" fmla="*/ 778585 w 6088384"/>
              <a:gd name="connsiteY526" fmla="*/ 3469713 h 6088385"/>
              <a:gd name="connsiteX527" fmla="*/ 769739 w 6088384"/>
              <a:gd name="connsiteY527" fmla="*/ 3455804 h 6088385"/>
              <a:gd name="connsiteX528" fmla="*/ 652911 w 6088384"/>
              <a:gd name="connsiteY528" fmla="*/ 3214317 h 6088385"/>
              <a:gd name="connsiteX529" fmla="*/ 586130 w 6088384"/>
              <a:gd name="connsiteY529" fmla="*/ 3026869 h 6088385"/>
              <a:gd name="connsiteX530" fmla="*/ 642125 w 6088384"/>
              <a:gd name="connsiteY530" fmla="*/ 2869696 h 6088385"/>
              <a:gd name="connsiteX531" fmla="*/ 742474 w 6088384"/>
              <a:gd name="connsiteY531" fmla="*/ 2658274 h 6088385"/>
              <a:gd name="connsiteX532" fmla="*/ 4711368 w 6088384"/>
              <a:gd name="connsiteY532" fmla="*/ 4165121 h 6088385"/>
              <a:gd name="connsiteX533" fmla="*/ 4696158 w 6088384"/>
              <a:gd name="connsiteY533" fmla="*/ 4227416 h 6088385"/>
              <a:gd name="connsiteX534" fmla="*/ 4622925 w 6088384"/>
              <a:gd name="connsiteY534" fmla="*/ 4436785 h 6088385"/>
              <a:gd name="connsiteX535" fmla="*/ 4558162 w 6088384"/>
              <a:gd name="connsiteY535" fmla="*/ 4576323 h 6088385"/>
              <a:gd name="connsiteX536" fmla="*/ 4366457 w 6088384"/>
              <a:gd name="connsiteY536" fmla="*/ 4660346 h 6088385"/>
              <a:gd name="connsiteX537" fmla="*/ 4228298 w 6088384"/>
              <a:gd name="connsiteY537" fmla="*/ 4705616 h 6088385"/>
              <a:gd name="connsiteX538" fmla="*/ 4141439 w 6088384"/>
              <a:gd name="connsiteY538" fmla="*/ 4728073 h 6088385"/>
              <a:gd name="connsiteX539" fmla="*/ 4245748 w 6088384"/>
              <a:gd name="connsiteY539" fmla="*/ 4585662 h 6088385"/>
              <a:gd name="connsiteX540" fmla="*/ 4357975 w 6088384"/>
              <a:gd name="connsiteY540" fmla="*/ 4396735 h 6088385"/>
              <a:gd name="connsiteX541" fmla="*/ 4365356 w 6088384"/>
              <a:gd name="connsiteY541" fmla="*/ 4381073 h 6088385"/>
              <a:gd name="connsiteX542" fmla="*/ 4431689 w 6088384"/>
              <a:gd name="connsiteY542" fmla="*/ 4349327 h 6088385"/>
              <a:gd name="connsiteX543" fmla="*/ 4642020 w 6088384"/>
              <a:gd name="connsiteY543" fmla="*/ 4219210 h 6088385"/>
              <a:gd name="connsiteX544" fmla="*/ 1069434 w 6088384"/>
              <a:gd name="connsiteY544" fmla="*/ 2643862 h 6088385"/>
              <a:gd name="connsiteX545" fmla="*/ 1084286 w 6088384"/>
              <a:gd name="connsiteY545" fmla="*/ 2749606 h 6088385"/>
              <a:gd name="connsiteX546" fmla="*/ 1123668 w 6088384"/>
              <a:gd name="connsiteY546" fmla="*/ 2926605 h 6088385"/>
              <a:gd name="connsiteX547" fmla="*/ 1156222 w 6088384"/>
              <a:gd name="connsiteY547" fmla="*/ 3027883 h 6088385"/>
              <a:gd name="connsiteX548" fmla="*/ 1137311 w 6088384"/>
              <a:gd name="connsiteY548" fmla="*/ 3080508 h 6088385"/>
              <a:gd name="connsiteX549" fmla="*/ 1083076 w 6088384"/>
              <a:gd name="connsiteY549" fmla="*/ 3293456 h 6088385"/>
              <a:gd name="connsiteX550" fmla="*/ 1064306 w 6088384"/>
              <a:gd name="connsiteY550" fmla="*/ 3414995 h 6088385"/>
              <a:gd name="connsiteX551" fmla="*/ 1034931 w 6088384"/>
              <a:gd name="connsiteY551" fmla="*/ 3365117 h 6088385"/>
              <a:gd name="connsiteX552" fmla="*/ 919967 w 6088384"/>
              <a:gd name="connsiteY552" fmla="*/ 3115789 h 6088385"/>
              <a:gd name="connsiteX553" fmla="*/ 890534 w 6088384"/>
              <a:gd name="connsiteY553" fmla="*/ 3024024 h 6088385"/>
              <a:gd name="connsiteX554" fmla="*/ 931328 w 6088384"/>
              <a:gd name="connsiteY554" fmla="*/ 2912568 h 6088385"/>
              <a:gd name="connsiteX555" fmla="*/ 1027590 w 6088384"/>
              <a:gd name="connsiteY555" fmla="*/ 2712739 h 6088385"/>
              <a:gd name="connsiteX556" fmla="*/ 4505710 w 6088384"/>
              <a:gd name="connsiteY556" fmla="*/ 4047431 h 6088385"/>
              <a:gd name="connsiteX557" fmla="*/ 4451494 w 6088384"/>
              <a:gd name="connsiteY557" fmla="*/ 4198299 h 6088385"/>
              <a:gd name="connsiteX558" fmla="*/ 4365356 w 6088384"/>
              <a:gd name="connsiteY558" fmla="*/ 4381073 h 6088385"/>
              <a:gd name="connsiteX559" fmla="*/ 4209087 w 6088384"/>
              <a:gd name="connsiteY559" fmla="*/ 4455863 h 6088385"/>
              <a:gd name="connsiteX560" fmla="*/ 4024129 w 6088384"/>
              <a:gd name="connsiteY560" fmla="*/ 4522330 h 6088385"/>
              <a:gd name="connsiteX561" fmla="*/ 4107375 w 6088384"/>
              <a:gd name="connsiteY561" fmla="*/ 4419333 h 6088385"/>
              <a:gd name="connsiteX562" fmla="*/ 4187588 w 6088384"/>
              <a:gd name="connsiteY562" fmla="*/ 4306880 h 6088385"/>
              <a:gd name="connsiteX563" fmla="*/ 4226843 w 6088384"/>
              <a:gd name="connsiteY563" fmla="*/ 4243549 h 6088385"/>
              <a:gd name="connsiteX564" fmla="*/ 4328830 w 6088384"/>
              <a:gd name="connsiteY564" fmla="*/ 4181590 h 6088385"/>
              <a:gd name="connsiteX565" fmla="*/ 4376083 w 6088384"/>
              <a:gd name="connsiteY565" fmla="*/ 3960606 h 6088385"/>
              <a:gd name="connsiteX566" fmla="*/ 4345072 w 6088384"/>
              <a:gd name="connsiteY566" fmla="*/ 4031876 h 6088385"/>
              <a:gd name="connsiteX567" fmla="*/ 4270961 w 6088384"/>
              <a:gd name="connsiteY567" fmla="*/ 4172370 h 6088385"/>
              <a:gd name="connsiteX568" fmla="*/ 4226843 w 6088384"/>
              <a:gd name="connsiteY568" fmla="*/ 4243549 h 6088385"/>
              <a:gd name="connsiteX569" fmla="*/ 4140349 w 6088384"/>
              <a:gd name="connsiteY569" fmla="*/ 4296095 h 6088385"/>
              <a:gd name="connsiteX570" fmla="*/ 3940520 w 6088384"/>
              <a:gd name="connsiteY570" fmla="*/ 4392357 h 6088385"/>
              <a:gd name="connsiteX571" fmla="*/ 3933964 w 6088384"/>
              <a:gd name="connsiteY571" fmla="*/ 4394757 h 6088385"/>
              <a:gd name="connsiteX572" fmla="*/ 3997060 w 6088384"/>
              <a:gd name="connsiteY572" fmla="*/ 4333857 h 6088385"/>
              <a:gd name="connsiteX573" fmla="*/ 4118637 w 6088384"/>
              <a:gd name="connsiteY573" fmla="*/ 4195906 h 6088385"/>
              <a:gd name="connsiteX574" fmla="*/ 4147146 w 6088384"/>
              <a:gd name="connsiteY574" fmla="*/ 4157468 h 6088385"/>
              <a:gd name="connsiteX575" fmla="*/ 4228425 w 6088384"/>
              <a:gd name="connsiteY575" fmla="*/ 4096398 h 6088385"/>
              <a:gd name="connsiteX576" fmla="*/ 1304507 w 6088384"/>
              <a:gd name="connsiteY576" fmla="*/ 2676710 h 6088385"/>
              <a:gd name="connsiteX577" fmla="*/ 1304647 w 6088384"/>
              <a:gd name="connsiteY577" fmla="*/ 2685603 h 6088385"/>
              <a:gd name="connsiteX578" fmla="*/ 1341988 w 6088384"/>
              <a:gd name="connsiteY578" fmla="*/ 2958985 h 6088385"/>
              <a:gd name="connsiteX579" fmla="*/ 1359848 w 6088384"/>
              <a:gd name="connsiteY579" fmla="*/ 3035080 h 6088385"/>
              <a:gd name="connsiteX580" fmla="*/ 1332411 w 6088384"/>
              <a:gd name="connsiteY580" fmla="*/ 3147457 h 6088385"/>
              <a:gd name="connsiteX581" fmla="*/ 1301025 w 6088384"/>
              <a:gd name="connsiteY581" fmla="*/ 3364951 h 6088385"/>
              <a:gd name="connsiteX582" fmla="*/ 1300040 w 6088384"/>
              <a:gd name="connsiteY582" fmla="*/ 3385594 h 6088385"/>
              <a:gd name="connsiteX583" fmla="*/ 1294863 w 6088384"/>
              <a:gd name="connsiteY583" fmla="*/ 3376726 h 6088385"/>
              <a:gd name="connsiteX584" fmla="*/ 1197475 w 6088384"/>
              <a:gd name="connsiteY584" fmla="*/ 3156224 h 6088385"/>
              <a:gd name="connsiteX585" fmla="*/ 1156222 w 6088384"/>
              <a:gd name="connsiteY585" fmla="*/ 3027883 h 6088385"/>
              <a:gd name="connsiteX586" fmla="*/ 1211498 w 6088384"/>
              <a:gd name="connsiteY586" fmla="*/ 2874065 h 6088385"/>
              <a:gd name="connsiteX587" fmla="*/ 4317422 w 6088384"/>
              <a:gd name="connsiteY587" fmla="*/ 3903307 h 6088385"/>
              <a:gd name="connsiteX588" fmla="*/ 4236653 w 6088384"/>
              <a:gd name="connsiteY588" fmla="*/ 4036792 h 6088385"/>
              <a:gd name="connsiteX589" fmla="*/ 4147146 w 6088384"/>
              <a:gd name="connsiteY589" fmla="*/ 4157468 h 6088385"/>
              <a:gd name="connsiteX590" fmla="*/ 4047580 w 6088384"/>
              <a:gd name="connsiteY590" fmla="*/ 4232279 h 6088385"/>
              <a:gd name="connsiteX591" fmla="*/ 3871468 w 6088384"/>
              <a:gd name="connsiteY591" fmla="*/ 4338841 h 6088385"/>
              <a:gd name="connsiteX592" fmla="*/ 3954651 w 6088384"/>
              <a:gd name="connsiteY592" fmla="*/ 4277686 h 6088385"/>
              <a:gd name="connsiteX593" fmla="*/ 4128269 w 6088384"/>
              <a:gd name="connsiteY593" fmla="*/ 4120760 h 6088385"/>
              <a:gd name="connsiteX594" fmla="*/ 4285196 w 6088384"/>
              <a:gd name="connsiteY594" fmla="*/ 3947142 h 6088385"/>
              <a:gd name="connsiteX595" fmla="*/ 1537796 w 6088384"/>
              <a:gd name="connsiteY595" fmla="*/ 2745686 h 6088385"/>
              <a:gd name="connsiteX596" fmla="*/ 1523046 w 6088384"/>
              <a:gd name="connsiteY596" fmla="*/ 2874818 h 6088385"/>
              <a:gd name="connsiteX597" fmla="*/ 1516381 w 6088384"/>
              <a:gd name="connsiteY597" fmla="*/ 3050704 h 6088385"/>
              <a:gd name="connsiteX598" fmla="*/ 1528183 w 6088384"/>
              <a:gd name="connsiteY598" fmla="*/ 3284434 h 6088385"/>
              <a:gd name="connsiteX599" fmla="*/ 1534342 w 6088384"/>
              <a:gd name="connsiteY599" fmla="*/ 3324786 h 6088385"/>
              <a:gd name="connsiteX600" fmla="*/ 1515022 w 6088384"/>
              <a:gd name="connsiteY600" fmla="*/ 3252192 h 6088385"/>
              <a:gd name="connsiteX601" fmla="*/ 1484260 w 6088384"/>
              <a:gd name="connsiteY601" fmla="*/ 3080852 h 6088385"/>
              <a:gd name="connsiteX602" fmla="*/ 1479918 w 6088384"/>
              <a:gd name="connsiteY602" fmla="*/ 3038143 h 6088385"/>
              <a:gd name="connsiteX603" fmla="*/ 1499122 w 6088384"/>
              <a:gd name="connsiteY603" fmla="*/ 2902868 h 6088385"/>
              <a:gd name="connsiteX604" fmla="*/ 1464026 w 6088384"/>
              <a:gd name="connsiteY604" fmla="*/ 2710757 h 6088385"/>
              <a:gd name="connsiteX605" fmla="*/ 1462290 w 6088384"/>
              <a:gd name="connsiteY605" fmla="*/ 2759761 h 6088385"/>
              <a:gd name="connsiteX606" fmla="*/ 1466827 w 6088384"/>
              <a:gd name="connsiteY606" fmla="*/ 2909379 h 6088385"/>
              <a:gd name="connsiteX607" fmla="*/ 1479918 w 6088384"/>
              <a:gd name="connsiteY607" fmla="*/ 3038143 h 6088385"/>
              <a:gd name="connsiteX608" fmla="*/ 1467328 w 6088384"/>
              <a:gd name="connsiteY608" fmla="*/ 3126826 h 6088385"/>
              <a:gd name="connsiteX609" fmla="*/ 1458047 w 6088384"/>
              <a:gd name="connsiteY609" fmla="*/ 3348534 h 6088385"/>
              <a:gd name="connsiteX610" fmla="*/ 1425087 w 6088384"/>
              <a:gd name="connsiteY610" fmla="*/ 3264800 h 6088385"/>
              <a:gd name="connsiteX611" fmla="*/ 1378148 w 6088384"/>
              <a:gd name="connsiteY611" fmla="*/ 3113050 h 6088385"/>
              <a:gd name="connsiteX612" fmla="*/ 1359848 w 6088384"/>
              <a:gd name="connsiteY612" fmla="*/ 3035080 h 6088385"/>
              <a:gd name="connsiteX613" fmla="*/ 1384719 w 6088384"/>
              <a:gd name="connsiteY613" fmla="*/ 2933213 h 6088385"/>
              <a:gd name="connsiteX614" fmla="*/ 1457952 w 6088384"/>
              <a:gd name="connsiteY614" fmla="*/ 2723845 h 6088385"/>
              <a:gd name="connsiteX615" fmla="*/ 1758511 w 6088384"/>
              <a:gd name="connsiteY615" fmla="*/ 2202013 h 6088385"/>
              <a:gd name="connsiteX616" fmla="*/ 1692987 w 6088384"/>
              <a:gd name="connsiteY616" fmla="*/ 2325596 h 6088385"/>
              <a:gd name="connsiteX617" fmla="*/ 1632520 w 6088384"/>
              <a:gd name="connsiteY617" fmla="*/ 2459456 h 6088385"/>
              <a:gd name="connsiteX618" fmla="*/ 1553979 w 6088384"/>
              <a:gd name="connsiteY618" fmla="*/ 2679911 h 6088385"/>
              <a:gd name="connsiteX619" fmla="*/ 1537796 w 6088384"/>
              <a:gd name="connsiteY619" fmla="*/ 2745686 h 6088385"/>
              <a:gd name="connsiteX620" fmla="*/ 1542721 w 6088384"/>
              <a:gd name="connsiteY620" fmla="*/ 2702569 h 6088385"/>
              <a:gd name="connsiteX621" fmla="*/ 1570225 w 6088384"/>
              <a:gd name="connsiteY621" fmla="*/ 2555214 h 6088385"/>
              <a:gd name="connsiteX622" fmla="*/ 1599448 w 6088384"/>
              <a:gd name="connsiteY622" fmla="*/ 2440864 h 6088385"/>
              <a:gd name="connsiteX623" fmla="*/ 1667187 w 6088384"/>
              <a:gd name="connsiteY623" fmla="*/ 2326234 h 6088385"/>
              <a:gd name="connsiteX624" fmla="*/ 4547250 w 6088384"/>
              <a:gd name="connsiteY624" fmla="*/ 3356272 h 6088385"/>
              <a:gd name="connsiteX625" fmla="*/ 4525561 w 6088384"/>
              <a:gd name="connsiteY625" fmla="*/ 3498388 h 6088385"/>
              <a:gd name="connsiteX626" fmla="*/ 4487656 w 6088384"/>
              <a:gd name="connsiteY626" fmla="*/ 3649686 h 6088385"/>
              <a:gd name="connsiteX627" fmla="*/ 4421199 w 6088384"/>
              <a:gd name="connsiteY627" fmla="*/ 3762149 h 6088385"/>
              <a:gd name="connsiteX628" fmla="*/ 4317422 w 6088384"/>
              <a:gd name="connsiteY628" fmla="*/ 3903307 h 6088385"/>
              <a:gd name="connsiteX629" fmla="*/ 4355518 w 6088384"/>
              <a:gd name="connsiteY629" fmla="*/ 3840348 h 6088385"/>
              <a:gd name="connsiteX630" fmla="*/ 4455866 w 6088384"/>
              <a:gd name="connsiteY630" fmla="*/ 3628926 h 6088385"/>
              <a:gd name="connsiteX631" fmla="*/ 4534407 w 6088384"/>
              <a:gd name="connsiteY631" fmla="*/ 3408471 h 6088385"/>
              <a:gd name="connsiteX632" fmla="*/ 4623792 w 6088384"/>
              <a:gd name="connsiteY632" fmla="*/ 3379458 h 6088385"/>
              <a:gd name="connsiteX633" fmla="*/ 4613577 w 6088384"/>
              <a:gd name="connsiteY633" fmla="*/ 3560955 h 6088385"/>
              <a:gd name="connsiteX634" fmla="*/ 4590194 w 6088384"/>
              <a:gd name="connsiteY634" fmla="*/ 3712360 h 6088385"/>
              <a:gd name="connsiteX635" fmla="*/ 4555674 w 6088384"/>
              <a:gd name="connsiteY635" fmla="*/ 3761059 h 6088385"/>
              <a:gd name="connsiteX636" fmla="*/ 4393047 w 6088384"/>
              <a:gd name="connsiteY636" fmla="*/ 3945004 h 6088385"/>
              <a:gd name="connsiteX637" fmla="*/ 4376083 w 6088384"/>
              <a:gd name="connsiteY637" fmla="*/ 3960606 h 6088385"/>
              <a:gd name="connsiteX638" fmla="*/ 4417887 w 6088384"/>
              <a:gd name="connsiteY638" fmla="*/ 3864527 h 6088385"/>
              <a:gd name="connsiteX639" fmla="*/ 4477418 w 6088384"/>
              <a:gd name="connsiteY639" fmla="*/ 3690552 h 6088385"/>
              <a:gd name="connsiteX640" fmla="*/ 4487656 w 6088384"/>
              <a:gd name="connsiteY640" fmla="*/ 3649686 h 6088385"/>
              <a:gd name="connsiteX641" fmla="*/ 4536278 w 6088384"/>
              <a:gd name="connsiteY641" fmla="*/ 3567406 h 6088385"/>
              <a:gd name="connsiteX642" fmla="*/ 4782323 w 6088384"/>
              <a:gd name="connsiteY642" fmla="*/ 3409183 h 6088385"/>
              <a:gd name="connsiteX643" fmla="*/ 4790314 w 6088384"/>
              <a:gd name="connsiteY643" fmla="*/ 3576561 h 6088385"/>
              <a:gd name="connsiteX644" fmla="*/ 4780837 w 6088384"/>
              <a:gd name="connsiteY644" fmla="*/ 3775055 h 6088385"/>
              <a:gd name="connsiteX645" fmla="*/ 4710782 w 6088384"/>
              <a:gd name="connsiteY645" fmla="*/ 3857615 h 6088385"/>
              <a:gd name="connsiteX646" fmla="*/ 4528820 w 6088384"/>
              <a:gd name="connsiteY646" fmla="*/ 4029903 h 6088385"/>
              <a:gd name="connsiteX647" fmla="*/ 4505710 w 6088384"/>
              <a:gd name="connsiteY647" fmla="*/ 4047431 h 6088385"/>
              <a:gd name="connsiteX648" fmla="*/ 4525682 w 6088384"/>
              <a:gd name="connsiteY648" fmla="*/ 3991856 h 6088385"/>
              <a:gd name="connsiteX649" fmla="*/ 4579917 w 6088384"/>
              <a:gd name="connsiteY649" fmla="*/ 3778908 h 6088385"/>
              <a:gd name="connsiteX650" fmla="*/ 4590194 w 6088384"/>
              <a:gd name="connsiteY650" fmla="*/ 3712360 h 6088385"/>
              <a:gd name="connsiteX651" fmla="*/ 4696800 w 6088384"/>
              <a:gd name="connsiteY651" fmla="*/ 3561968 h 6088385"/>
              <a:gd name="connsiteX652" fmla="*/ 1712911 w 6088384"/>
              <a:gd name="connsiteY652" fmla="*/ 2127218 h 6088385"/>
              <a:gd name="connsiteX653" fmla="*/ 1692652 w 6088384"/>
              <a:gd name="connsiteY653" fmla="*/ 2168911 h 6088385"/>
              <a:gd name="connsiteX654" fmla="*/ 1606994 w 6088384"/>
              <a:gd name="connsiteY654" fmla="*/ 2411340 h 6088385"/>
              <a:gd name="connsiteX655" fmla="*/ 1599448 w 6088384"/>
              <a:gd name="connsiteY655" fmla="*/ 2440864 h 6088385"/>
              <a:gd name="connsiteX656" fmla="*/ 1552108 w 6088384"/>
              <a:gd name="connsiteY656" fmla="*/ 2520977 h 6088385"/>
              <a:gd name="connsiteX657" fmla="*/ 1464026 w 6088384"/>
              <a:gd name="connsiteY657" fmla="*/ 2710757 h 6088385"/>
              <a:gd name="connsiteX658" fmla="*/ 1467559 w 6088384"/>
              <a:gd name="connsiteY658" fmla="*/ 2611009 h 6088385"/>
              <a:gd name="connsiteX659" fmla="*/ 1496804 w 6088384"/>
              <a:gd name="connsiteY659" fmla="*/ 2378080 h 6088385"/>
              <a:gd name="connsiteX660" fmla="*/ 1547559 w 6088384"/>
              <a:gd name="connsiteY660" fmla="*/ 2308785 h 6088385"/>
              <a:gd name="connsiteX661" fmla="*/ 1695338 w 6088384"/>
              <a:gd name="connsiteY661" fmla="*/ 2143378 h 6088385"/>
              <a:gd name="connsiteX662" fmla="*/ 1584471 w 6088384"/>
              <a:gd name="connsiteY662" fmla="*/ 2037722 h 6088385"/>
              <a:gd name="connsiteX663" fmla="*/ 1551408 w 6088384"/>
              <a:gd name="connsiteY663" fmla="*/ 2134575 h 6088385"/>
              <a:gd name="connsiteX664" fmla="*/ 1499811 w 6088384"/>
              <a:gd name="connsiteY664" fmla="*/ 2354132 h 6088385"/>
              <a:gd name="connsiteX665" fmla="*/ 1496804 w 6088384"/>
              <a:gd name="connsiteY665" fmla="*/ 2378080 h 6088385"/>
              <a:gd name="connsiteX666" fmla="*/ 1417244 w 6088384"/>
              <a:gd name="connsiteY666" fmla="*/ 2486702 h 6088385"/>
              <a:gd name="connsiteX667" fmla="*/ 1305017 w 6088384"/>
              <a:gd name="connsiteY667" fmla="*/ 2675629 h 6088385"/>
              <a:gd name="connsiteX668" fmla="*/ 1304507 w 6088384"/>
              <a:gd name="connsiteY668" fmla="*/ 2676710 h 6088385"/>
              <a:gd name="connsiteX669" fmla="*/ 1300320 w 6088384"/>
              <a:gd name="connsiteY669" fmla="*/ 2410189 h 6088385"/>
              <a:gd name="connsiteX670" fmla="*/ 1309367 w 6088384"/>
              <a:gd name="connsiteY670" fmla="*/ 2309022 h 6088385"/>
              <a:gd name="connsiteX671" fmla="*/ 1421236 w 6088384"/>
              <a:gd name="connsiteY671" fmla="*/ 2185935 h 6088385"/>
              <a:gd name="connsiteX672" fmla="*/ 1583574 w 6088384"/>
              <a:gd name="connsiteY672" fmla="*/ 2038393 h 6088385"/>
              <a:gd name="connsiteX673" fmla="*/ 5019119 w 6088384"/>
              <a:gd name="connsiteY673" fmla="*/ 3448343 h 6088385"/>
              <a:gd name="connsiteX674" fmla="*/ 5028183 w 6088384"/>
              <a:gd name="connsiteY674" fmla="*/ 3507038 h 6088385"/>
              <a:gd name="connsiteX675" fmla="*/ 5040647 w 6088384"/>
              <a:gd name="connsiteY675" fmla="*/ 3728494 h 6088385"/>
              <a:gd name="connsiteX676" fmla="*/ 5034663 w 6088384"/>
              <a:gd name="connsiteY676" fmla="*/ 3871454 h 6088385"/>
              <a:gd name="connsiteX677" fmla="*/ 5017315 w 6088384"/>
              <a:gd name="connsiteY677" fmla="*/ 3891777 h 6088385"/>
              <a:gd name="connsiteX678" fmla="*/ 4837941 w 6088384"/>
              <a:gd name="connsiteY678" fmla="*/ 4066398 h 6088385"/>
              <a:gd name="connsiteX679" fmla="*/ 4711368 w 6088384"/>
              <a:gd name="connsiteY679" fmla="*/ 4165121 h 6088385"/>
              <a:gd name="connsiteX680" fmla="*/ 4748467 w 6088384"/>
              <a:gd name="connsiteY680" fmla="*/ 4013173 h 6088385"/>
              <a:gd name="connsiteX681" fmla="*/ 4779852 w 6088384"/>
              <a:gd name="connsiteY681" fmla="*/ 3795679 h 6088385"/>
              <a:gd name="connsiteX682" fmla="*/ 4780837 w 6088384"/>
              <a:gd name="connsiteY682" fmla="*/ 3775055 h 6088385"/>
              <a:gd name="connsiteX683" fmla="*/ 4873001 w 6088384"/>
              <a:gd name="connsiteY683" fmla="*/ 3666440 h 6088385"/>
              <a:gd name="connsiteX684" fmla="*/ 5013764 w 6088384"/>
              <a:gd name="connsiteY684" fmla="*/ 3458091 h 6088385"/>
              <a:gd name="connsiteX685" fmla="*/ 1376732 w 6088384"/>
              <a:gd name="connsiteY685" fmla="*/ 1922648 h 6088385"/>
              <a:gd name="connsiteX686" fmla="*/ 1350089 w 6088384"/>
              <a:gd name="connsiteY686" fmla="*/ 2025636 h 6088385"/>
              <a:gd name="connsiteX687" fmla="*/ 1318739 w 6088384"/>
              <a:gd name="connsiteY687" fmla="*/ 2204232 h 6088385"/>
              <a:gd name="connsiteX688" fmla="*/ 1309367 w 6088384"/>
              <a:gd name="connsiteY688" fmla="*/ 2309022 h 6088385"/>
              <a:gd name="connsiteX689" fmla="*/ 1273694 w 6088384"/>
              <a:gd name="connsiteY689" fmla="*/ 2348273 h 6088385"/>
              <a:gd name="connsiteX690" fmla="*/ 1142095 w 6088384"/>
              <a:gd name="connsiteY690" fmla="*/ 2524257 h 6088385"/>
              <a:gd name="connsiteX691" fmla="*/ 1069434 w 6088384"/>
              <a:gd name="connsiteY691" fmla="*/ 2643862 h 6088385"/>
              <a:gd name="connsiteX692" fmla="*/ 1058981 w 6088384"/>
              <a:gd name="connsiteY692" fmla="*/ 2569442 h 6088385"/>
              <a:gd name="connsiteX693" fmla="*/ 1048181 w 6088384"/>
              <a:gd name="connsiteY693" fmla="*/ 2295099 h 6088385"/>
              <a:gd name="connsiteX694" fmla="*/ 1051985 w 6088384"/>
              <a:gd name="connsiteY694" fmla="*/ 2221433 h 6088385"/>
              <a:gd name="connsiteX695" fmla="*/ 1148613 w 6088384"/>
              <a:gd name="connsiteY695" fmla="*/ 2116361 h 6088385"/>
              <a:gd name="connsiteX696" fmla="*/ 1314020 w 6088384"/>
              <a:gd name="connsiteY696" fmla="*/ 1968581 h 6088385"/>
              <a:gd name="connsiteX697" fmla="*/ 5301848 w 6088384"/>
              <a:gd name="connsiteY697" fmla="*/ 3502933 h 6088385"/>
              <a:gd name="connsiteX698" fmla="*/ 5311878 w 6088384"/>
              <a:gd name="connsiteY698" fmla="*/ 3568652 h 6088385"/>
              <a:gd name="connsiteX699" fmla="*/ 5323680 w 6088384"/>
              <a:gd name="connsiteY699" fmla="*/ 3802383 h 6088385"/>
              <a:gd name="connsiteX700" fmla="*/ 5313388 w 6088384"/>
              <a:gd name="connsiteY700" fmla="*/ 4006202 h 6088385"/>
              <a:gd name="connsiteX701" fmla="*/ 5300107 w 6088384"/>
              <a:gd name="connsiteY701" fmla="*/ 4022244 h 6088385"/>
              <a:gd name="connsiteX702" fmla="*/ 5200519 w 6088384"/>
              <a:gd name="connsiteY702" fmla="*/ 4128266 h 6088385"/>
              <a:gd name="connsiteX703" fmla="*/ 5049258 w 6088384"/>
              <a:gd name="connsiteY703" fmla="*/ 4266721 h 6088385"/>
              <a:gd name="connsiteX704" fmla="*/ 4960447 w 6088384"/>
              <a:gd name="connsiteY704" fmla="*/ 4334629 h 6088385"/>
              <a:gd name="connsiteX705" fmla="*/ 4999498 w 6088384"/>
              <a:gd name="connsiteY705" fmla="*/ 4175911 h 6088385"/>
              <a:gd name="connsiteX706" fmla="*/ 5031293 w 6088384"/>
              <a:gd name="connsiteY706" fmla="*/ 3951953 h 6088385"/>
              <a:gd name="connsiteX707" fmla="*/ 5034663 w 6088384"/>
              <a:gd name="connsiteY707" fmla="*/ 3871454 h 6088385"/>
              <a:gd name="connsiteX708" fmla="*/ 5126650 w 6088384"/>
              <a:gd name="connsiteY708" fmla="*/ 3763684 h 6088385"/>
              <a:gd name="connsiteX709" fmla="*/ 5227047 w 6088384"/>
              <a:gd name="connsiteY709" fmla="*/ 3626554 h 6088385"/>
              <a:gd name="connsiteX710" fmla="*/ 1126658 w 6088384"/>
              <a:gd name="connsiteY710" fmla="*/ 1755277 h 6088385"/>
              <a:gd name="connsiteX711" fmla="*/ 1110920 w 6088384"/>
              <a:gd name="connsiteY711" fmla="*/ 1810946 h 6088385"/>
              <a:gd name="connsiteX712" fmla="*/ 1055320 w 6088384"/>
              <a:gd name="connsiteY712" fmla="*/ 2156852 h 6088385"/>
              <a:gd name="connsiteX713" fmla="*/ 1051985 w 6088384"/>
              <a:gd name="connsiteY713" fmla="*/ 2221433 h 6088385"/>
              <a:gd name="connsiteX714" fmla="*/ 997219 w 6088384"/>
              <a:gd name="connsiteY714" fmla="*/ 2280985 h 6088385"/>
              <a:gd name="connsiteX715" fmla="*/ 861339 w 6088384"/>
              <a:gd name="connsiteY715" fmla="*/ 2461829 h 6088385"/>
              <a:gd name="connsiteX716" fmla="*/ 785243 w 6088384"/>
              <a:gd name="connsiteY716" fmla="*/ 2587591 h 6088385"/>
              <a:gd name="connsiteX717" fmla="*/ 782683 w 6088384"/>
              <a:gd name="connsiteY717" fmla="*/ 2574059 h 6088385"/>
              <a:gd name="connsiteX718" fmla="*/ 764707 w 6088384"/>
              <a:gd name="connsiteY718" fmla="*/ 2286001 h 6088385"/>
              <a:gd name="connsiteX719" fmla="*/ 769346 w 6088384"/>
              <a:gd name="connsiteY719" fmla="*/ 2139190 h 6088385"/>
              <a:gd name="connsiteX720" fmla="*/ 774442 w 6088384"/>
              <a:gd name="connsiteY720" fmla="*/ 2085608 h 6088385"/>
              <a:gd name="connsiteX721" fmla="*/ 887868 w 6088384"/>
              <a:gd name="connsiteY721" fmla="*/ 1960116 h 6088385"/>
              <a:gd name="connsiteX722" fmla="*/ 1061486 w 6088384"/>
              <a:gd name="connsiteY722" fmla="*/ 1803190 h 6088385"/>
              <a:gd name="connsiteX723" fmla="*/ 5602478 w 6088384"/>
              <a:gd name="connsiteY723" fmla="*/ 3584705 h 6088385"/>
              <a:gd name="connsiteX724" fmla="*/ 5610022 w 6088384"/>
              <a:gd name="connsiteY724" fmla="*/ 3764896 h 6088385"/>
              <a:gd name="connsiteX725" fmla="*/ 5597558 w 6088384"/>
              <a:gd name="connsiteY725" fmla="*/ 3986353 h 6088385"/>
              <a:gd name="connsiteX726" fmla="*/ 5574226 w 6088384"/>
              <a:gd name="connsiteY726" fmla="*/ 4137428 h 6088385"/>
              <a:gd name="connsiteX727" fmla="*/ 5517995 w 6088384"/>
              <a:gd name="connsiteY727" fmla="*/ 4213370 h 6088385"/>
              <a:gd name="connsiteX728" fmla="*/ 5228666 w 6088384"/>
              <a:gd name="connsiteY728" fmla="*/ 4508127 h 6088385"/>
              <a:gd name="connsiteX729" fmla="*/ 5204298 w 6088384"/>
              <a:gd name="connsiteY729" fmla="*/ 4527545 h 6088385"/>
              <a:gd name="connsiteX730" fmla="*/ 5220906 w 6088384"/>
              <a:gd name="connsiteY730" fmla="*/ 4482170 h 6088385"/>
              <a:gd name="connsiteX731" fmla="*/ 5311878 w 6088384"/>
              <a:gd name="connsiteY731" fmla="*/ 4036113 h 6088385"/>
              <a:gd name="connsiteX732" fmla="*/ 5313388 w 6088384"/>
              <a:gd name="connsiteY732" fmla="*/ 4006202 h 6088385"/>
              <a:gd name="connsiteX733" fmla="*/ 5391681 w 6088384"/>
              <a:gd name="connsiteY733" fmla="*/ 3911628 h 6088385"/>
              <a:gd name="connsiteX734" fmla="*/ 5550788 w 6088384"/>
              <a:gd name="connsiteY734" fmla="*/ 3678154 h 6088385"/>
              <a:gd name="connsiteX735" fmla="*/ 5859844 w 6088384"/>
              <a:gd name="connsiteY735" fmla="*/ 3641051 h 6088385"/>
              <a:gd name="connsiteX736" fmla="*/ 5852103 w 6088384"/>
              <a:gd name="connsiteY736" fmla="*/ 3803191 h 6088385"/>
              <a:gd name="connsiteX737" fmla="*/ 5820718 w 6088384"/>
              <a:gd name="connsiteY737" fmla="*/ 4020685 h 6088385"/>
              <a:gd name="connsiteX738" fmla="*/ 5776212 w 6088384"/>
              <a:gd name="connsiteY738" fmla="*/ 4202966 h 6088385"/>
              <a:gd name="connsiteX739" fmla="*/ 5764557 w 6088384"/>
              <a:gd name="connsiteY739" fmla="*/ 4224271 h 6088385"/>
              <a:gd name="connsiteX740" fmla="*/ 5506578 w 6088384"/>
              <a:gd name="connsiteY740" fmla="*/ 4574389 h 6088385"/>
              <a:gd name="connsiteX741" fmla="*/ 5411892 w 6088384"/>
              <a:gd name="connsiteY741" fmla="*/ 4673738 h 6088385"/>
              <a:gd name="connsiteX742" fmla="*/ 5435476 w 6088384"/>
              <a:gd name="connsiteY742" fmla="*/ 4623697 h 6088385"/>
              <a:gd name="connsiteX743" fmla="*/ 5563898 w 6088384"/>
              <a:gd name="connsiteY743" fmla="*/ 4204306 h 6088385"/>
              <a:gd name="connsiteX744" fmla="*/ 5574226 w 6088384"/>
              <a:gd name="connsiteY744" fmla="*/ 4137428 h 6088385"/>
              <a:gd name="connsiteX745" fmla="*/ 5647983 w 6088384"/>
              <a:gd name="connsiteY745" fmla="*/ 4037817 h 6088385"/>
              <a:gd name="connsiteX746" fmla="*/ 5854254 w 6088384"/>
              <a:gd name="connsiteY746" fmla="*/ 3655522 h 6088385"/>
              <a:gd name="connsiteX747" fmla="*/ 882742 w 6088384"/>
              <a:gd name="connsiteY747" fmla="*/ 1561511 h 6088385"/>
              <a:gd name="connsiteX748" fmla="*/ 875991 w 6088384"/>
              <a:gd name="connsiteY748" fmla="*/ 1579442 h 6088385"/>
              <a:gd name="connsiteX749" fmla="*/ 783073 w 6088384"/>
              <a:gd name="connsiteY749" fmla="*/ 1994848 h 6088385"/>
              <a:gd name="connsiteX750" fmla="*/ 774442 w 6088384"/>
              <a:gd name="connsiteY750" fmla="*/ 2085608 h 6088385"/>
              <a:gd name="connsiteX751" fmla="*/ 730942 w 6088384"/>
              <a:gd name="connsiteY751" fmla="*/ 2133734 h 6088385"/>
              <a:gd name="connsiteX752" fmla="*/ 594939 w 6088384"/>
              <a:gd name="connsiteY752" fmla="*/ 2318727 h 6088385"/>
              <a:gd name="connsiteX753" fmla="*/ 486239 w 6088384"/>
              <a:gd name="connsiteY753" fmla="*/ 2502674 h 6088385"/>
              <a:gd name="connsiteX754" fmla="*/ 479282 w 6088384"/>
              <a:gd name="connsiteY754" fmla="*/ 2407131 h 6088385"/>
              <a:gd name="connsiteX755" fmla="*/ 485153 w 6088384"/>
              <a:gd name="connsiteY755" fmla="*/ 2164027 h 6088385"/>
              <a:gd name="connsiteX756" fmla="*/ 512922 w 6088384"/>
              <a:gd name="connsiteY756" fmla="*/ 1952550 h 6088385"/>
              <a:gd name="connsiteX757" fmla="*/ 563576 w 6088384"/>
              <a:gd name="connsiteY757" fmla="*/ 1883393 h 6088385"/>
              <a:gd name="connsiteX758" fmla="*/ 875979 w 6088384"/>
              <a:gd name="connsiteY758" fmla="*/ 1566592 h 6088385"/>
              <a:gd name="connsiteX759" fmla="*/ 6006336 w 6088384"/>
              <a:gd name="connsiteY759" fmla="*/ 3649883 h 6088385"/>
              <a:gd name="connsiteX760" fmla="*/ 5989898 w 6088384"/>
              <a:gd name="connsiteY760" fmla="*/ 3765674 h 6088385"/>
              <a:gd name="connsiteX761" fmla="*/ 5856501 w 6088384"/>
              <a:gd name="connsiteY761" fmla="*/ 4209086 h 6088385"/>
              <a:gd name="connsiteX762" fmla="*/ 5637287 w 6088384"/>
              <a:gd name="connsiteY762" fmla="*/ 4616952 h 6088385"/>
              <a:gd name="connsiteX763" fmla="*/ 5551053 w 6088384"/>
              <a:gd name="connsiteY763" fmla="*/ 4731723 h 6088385"/>
              <a:gd name="connsiteX764" fmla="*/ 5601021 w 6088384"/>
              <a:gd name="connsiteY764" fmla="*/ 4647165 h 6088385"/>
              <a:gd name="connsiteX765" fmla="*/ 5768409 w 6088384"/>
              <a:gd name="connsiteY765" fmla="*/ 4234928 h 6088385"/>
              <a:gd name="connsiteX766" fmla="*/ 5776212 w 6088384"/>
              <a:gd name="connsiteY766" fmla="*/ 4202966 h 6088385"/>
              <a:gd name="connsiteX767" fmla="*/ 5850774 w 6088384"/>
              <a:gd name="connsiteY767" fmla="*/ 4066678 h 6088385"/>
              <a:gd name="connsiteX768" fmla="*/ 5985610 w 6088384"/>
              <a:gd name="connsiteY768" fmla="*/ 3730489 h 6088385"/>
              <a:gd name="connsiteX769" fmla="*/ 676496 w 6088384"/>
              <a:gd name="connsiteY769" fmla="*/ 1414641 h 6088385"/>
              <a:gd name="connsiteX770" fmla="*/ 652910 w 6088384"/>
              <a:gd name="connsiteY770" fmla="*/ 1464687 h 6088385"/>
              <a:gd name="connsiteX771" fmla="*/ 516591 w 6088384"/>
              <a:gd name="connsiteY771" fmla="*/ 1924609 h 6088385"/>
              <a:gd name="connsiteX772" fmla="*/ 512922 w 6088384"/>
              <a:gd name="connsiteY772" fmla="*/ 1952550 h 6088385"/>
              <a:gd name="connsiteX773" fmla="*/ 433261 w 6088384"/>
              <a:gd name="connsiteY773" fmla="*/ 2061310 h 6088385"/>
              <a:gd name="connsiteX774" fmla="*/ 321034 w 6088384"/>
              <a:gd name="connsiteY774" fmla="*/ 2250237 h 6088385"/>
              <a:gd name="connsiteX775" fmla="*/ 228925 w 6088384"/>
              <a:gd name="connsiteY775" fmla="*/ 2445680 h 6088385"/>
              <a:gd name="connsiteX776" fmla="*/ 235758 w 6088384"/>
              <a:gd name="connsiteY776" fmla="*/ 2290742 h 6088385"/>
              <a:gd name="connsiteX777" fmla="*/ 267668 w 6088384"/>
              <a:gd name="connsiteY777" fmla="*/ 2067698 h 6088385"/>
              <a:gd name="connsiteX778" fmla="*/ 312174 w 6088384"/>
              <a:gd name="connsiteY778" fmla="*/ 1885412 h 6088385"/>
              <a:gd name="connsiteX779" fmla="*/ 323827 w 6088384"/>
              <a:gd name="connsiteY779" fmla="*/ 1864112 h 6088385"/>
              <a:gd name="connsiteX780" fmla="*/ 581807 w 6088384"/>
              <a:gd name="connsiteY780" fmla="*/ 1513994 h 6088385"/>
              <a:gd name="connsiteX781" fmla="*/ 537332 w 6088384"/>
              <a:gd name="connsiteY781" fmla="*/ 1356661 h 6088385"/>
              <a:gd name="connsiteX782" fmla="*/ 487365 w 6088384"/>
              <a:gd name="connsiteY782" fmla="*/ 1441219 h 6088385"/>
              <a:gd name="connsiteX783" fmla="*/ 319977 w 6088384"/>
              <a:gd name="connsiteY783" fmla="*/ 1853455 h 6088385"/>
              <a:gd name="connsiteX784" fmla="*/ 312174 w 6088384"/>
              <a:gd name="connsiteY784" fmla="*/ 1885412 h 6088385"/>
              <a:gd name="connsiteX785" fmla="*/ 237611 w 6088384"/>
              <a:gd name="connsiteY785" fmla="*/ 2021704 h 6088385"/>
              <a:gd name="connsiteX786" fmla="*/ 102774 w 6088384"/>
              <a:gd name="connsiteY786" fmla="*/ 2357893 h 6088385"/>
              <a:gd name="connsiteX787" fmla="*/ 82052 w 6088384"/>
              <a:gd name="connsiteY787" fmla="*/ 2438488 h 6088385"/>
              <a:gd name="connsiteX788" fmla="*/ 98488 w 6088384"/>
              <a:gd name="connsiteY788" fmla="*/ 2322708 h 6088385"/>
              <a:gd name="connsiteX789" fmla="*/ 231885 w 6088384"/>
              <a:gd name="connsiteY789" fmla="*/ 1879296 h 6088385"/>
              <a:gd name="connsiteX790" fmla="*/ 451099 w 6088384"/>
              <a:gd name="connsiteY790" fmla="*/ 1471430 h 6088385"/>
              <a:gd name="connsiteX791" fmla="*/ 4554281 w 6088384"/>
              <a:gd name="connsiteY791" fmla="*/ 2767670 h 6088385"/>
              <a:gd name="connsiteX792" fmla="*/ 4584892 w 6088384"/>
              <a:gd name="connsiteY792" fmla="*/ 2892083 h 6088385"/>
              <a:gd name="connsiteX793" fmla="*/ 4608173 w 6088384"/>
              <a:gd name="connsiteY793" fmla="*/ 3056074 h 6088385"/>
              <a:gd name="connsiteX794" fmla="*/ 4589263 w 6088384"/>
              <a:gd name="connsiteY794" fmla="*/ 3185514 h 6088385"/>
              <a:gd name="connsiteX795" fmla="*/ 4547250 w 6088384"/>
              <a:gd name="connsiteY795" fmla="*/ 3356272 h 6088385"/>
              <a:gd name="connsiteX796" fmla="*/ 4560202 w 6088384"/>
              <a:gd name="connsiteY796" fmla="*/ 3271409 h 6088385"/>
              <a:gd name="connsiteX797" fmla="*/ 4572004 w 6088384"/>
              <a:gd name="connsiteY797" fmla="*/ 3037679 h 6088385"/>
              <a:gd name="connsiteX798" fmla="*/ 4562433 w 6088384"/>
              <a:gd name="connsiteY798" fmla="*/ 2827088 h 6088385"/>
              <a:gd name="connsiteX799" fmla="*/ 2216920 w 6088384"/>
              <a:gd name="connsiteY799" fmla="*/ 1749541 h 6088385"/>
              <a:gd name="connsiteX800" fmla="*/ 2133734 w 6088384"/>
              <a:gd name="connsiteY800" fmla="*/ 1810697 h 6088385"/>
              <a:gd name="connsiteX801" fmla="*/ 1960117 w 6088384"/>
              <a:gd name="connsiteY801" fmla="*/ 1967623 h 6088385"/>
              <a:gd name="connsiteX802" fmla="*/ 1803190 w 6088384"/>
              <a:gd name="connsiteY802" fmla="*/ 2141241 h 6088385"/>
              <a:gd name="connsiteX803" fmla="*/ 1758511 w 6088384"/>
              <a:gd name="connsiteY803" fmla="*/ 2202013 h 6088385"/>
              <a:gd name="connsiteX804" fmla="*/ 1760907 w 6088384"/>
              <a:gd name="connsiteY804" fmla="*/ 2197495 h 6088385"/>
              <a:gd name="connsiteX805" fmla="*/ 1896599 w 6088384"/>
              <a:gd name="connsiteY805" fmla="*/ 1987634 h 6088385"/>
              <a:gd name="connsiteX806" fmla="*/ 1945177 w 6088384"/>
              <a:gd name="connsiteY806" fmla="*/ 1927957 h 6088385"/>
              <a:gd name="connsiteX807" fmla="*/ 2040806 w 6088384"/>
              <a:gd name="connsiteY807" fmla="*/ 1856104 h 6088385"/>
              <a:gd name="connsiteX808" fmla="*/ 4629554 w 6088384"/>
              <a:gd name="connsiteY808" fmla="*/ 2735284 h 6088385"/>
              <a:gd name="connsiteX809" fmla="*/ 4696158 w 6088384"/>
              <a:gd name="connsiteY809" fmla="*/ 2925705 h 6088385"/>
              <a:gd name="connsiteX810" fmla="*/ 4727988 w 6088384"/>
              <a:gd name="connsiteY810" fmla="*/ 3056071 h 6088385"/>
              <a:gd name="connsiteX811" fmla="*/ 4700471 w 6088384"/>
              <a:gd name="connsiteY811" fmla="*/ 3165869 h 6088385"/>
              <a:gd name="connsiteX812" fmla="*/ 4628315 w 6088384"/>
              <a:gd name="connsiteY812" fmla="*/ 3369745 h 6088385"/>
              <a:gd name="connsiteX813" fmla="*/ 4623792 w 6088384"/>
              <a:gd name="connsiteY813" fmla="*/ 3379458 h 6088385"/>
              <a:gd name="connsiteX814" fmla="*/ 4626041 w 6088384"/>
              <a:gd name="connsiteY814" fmla="*/ 3339499 h 6088385"/>
              <a:gd name="connsiteX815" fmla="*/ 4616687 w 6088384"/>
              <a:gd name="connsiteY815" fmla="*/ 3116041 h 6088385"/>
              <a:gd name="connsiteX816" fmla="*/ 4608173 w 6088384"/>
              <a:gd name="connsiteY816" fmla="*/ 3056074 h 6088385"/>
              <a:gd name="connsiteX817" fmla="*/ 4619315 w 6088384"/>
              <a:gd name="connsiteY817" fmla="*/ 2979804 h 6088385"/>
              <a:gd name="connsiteX818" fmla="*/ 4630392 w 6088384"/>
              <a:gd name="connsiteY818" fmla="*/ 2774414 h 6088385"/>
              <a:gd name="connsiteX819" fmla="*/ 2153044 w 6088384"/>
              <a:gd name="connsiteY819" fmla="*/ 1694132 h 6088385"/>
              <a:gd name="connsiteX820" fmla="*/ 2052028 w 6088384"/>
              <a:gd name="connsiteY820" fmla="*/ 1796691 h 6088385"/>
              <a:gd name="connsiteX821" fmla="*/ 1945177 w 6088384"/>
              <a:gd name="connsiteY821" fmla="*/ 1927957 h 6088385"/>
              <a:gd name="connsiteX822" fmla="*/ 1859962 w 6088384"/>
              <a:gd name="connsiteY822" fmla="*/ 1991984 h 6088385"/>
              <a:gd name="connsiteX823" fmla="*/ 1712911 w 6088384"/>
              <a:gd name="connsiteY823" fmla="*/ 2127218 h 6088385"/>
              <a:gd name="connsiteX824" fmla="*/ 1803945 w 6088384"/>
              <a:gd name="connsiteY824" fmla="*/ 1939873 h 6088385"/>
              <a:gd name="connsiteX825" fmla="*/ 1862570 w 6088384"/>
              <a:gd name="connsiteY825" fmla="*/ 1844213 h 6088385"/>
              <a:gd name="connsiteX826" fmla="*/ 1948039 w 6088384"/>
              <a:gd name="connsiteY826" fmla="*/ 1792289 h 6088385"/>
              <a:gd name="connsiteX827" fmla="*/ 2147868 w 6088384"/>
              <a:gd name="connsiteY827" fmla="*/ 1696026 h 6088385"/>
              <a:gd name="connsiteX828" fmla="*/ 4788191 w 6088384"/>
              <a:gd name="connsiteY828" fmla="*/ 2704378 h 6088385"/>
              <a:gd name="connsiteX829" fmla="*/ 4866101 w 6088384"/>
              <a:gd name="connsiteY829" fmla="*/ 2869694 h 6088385"/>
              <a:gd name="connsiteX830" fmla="*/ 4933683 w 6088384"/>
              <a:gd name="connsiteY830" fmla="*/ 3057756 h 6088385"/>
              <a:gd name="connsiteX831" fmla="*/ 4911169 w 6088384"/>
              <a:gd name="connsiteY831" fmla="*/ 3126506 h 6088385"/>
              <a:gd name="connsiteX832" fmla="*/ 4815580 w 6088384"/>
              <a:gd name="connsiteY832" fmla="*/ 3349771 h 6088385"/>
              <a:gd name="connsiteX833" fmla="*/ 4782323 w 6088384"/>
              <a:gd name="connsiteY833" fmla="*/ 3409183 h 6088385"/>
              <a:gd name="connsiteX834" fmla="*/ 4779852 w 6088384"/>
              <a:gd name="connsiteY834" fmla="*/ 3357442 h 6088385"/>
              <a:gd name="connsiteX835" fmla="*/ 4748467 w 6088384"/>
              <a:gd name="connsiteY835" fmla="*/ 3139948 h 6088385"/>
              <a:gd name="connsiteX836" fmla="*/ 4727988 w 6088384"/>
              <a:gd name="connsiteY836" fmla="*/ 3056071 h 6088385"/>
              <a:gd name="connsiteX837" fmla="*/ 4752746 w 6088384"/>
              <a:gd name="connsiteY837" fmla="*/ 2957282 h 6088385"/>
              <a:gd name="connsiteX838" fmla="*/ 4785141 w 6088384"/>
              <a:gd name="connsiteY838" fmla="*/ 2745490 h 6088385"/>
              <a:gd name="connsiteX839" fmla="*/ 2066619 w 6088384"/>
              <a:gd name="connsiteY839" fmla="*/ 1565205 h 6088385"/>
              <a:gd name="connsiteX840" fmla="*/ 2000478 w 6088384"/>
              <a:gd name="connsiteY840" fmla="*/ 1643791 h 6088385"/>
              <a:gd name="connsiteX841" fmla="*/ 1903191 w 6088384"/>
              <a:gd name="connsiteY841" fmla="*/ 1777930 h 6088385"/>
              <a:gd name="connsiteX842" fmla="*/ 1862570 w 6088384"/>
              <a:gd name="connsiteY842" fmla="*/ 1844213 h 6088385"/>
              <a:gd name="connsiteX843" fmla="*/ 1759558 w 6088384"/>
              <a:gd name="connsiteY843" fmla="*/ 1906794 h 6088385"/>
              <a:gd name="connsiteX844" fmla="*/ 1584471 w 6088384"/>
              <a:gd name="connsiteY844" fmla="*/ 2037722 h 6088385"/>
              <a:gd name="connsiteX845" fmla="*/ 1624120 w 6088384"/>
              <a:gd name="connsiteY845" fmla="*/ 1921578 h 6088385"/>
              <a:gd name="connsiteX846" fmla="*/ 1692106 w 6088384"/>
              <a:gd name="connsiteY846" fmla="*/ 1767111 h 6088385"/>
              <a:gd name="connsiteX847" fmla="*/ 1724939 w 6088384"/>
              <a:gd name="connsiteY847" fmla="*/ 1705267 h 6088385"/>
              <a:gd name="connsiteX848" fmla="*/ 1879300 w 6088384"/>
              <a:gd name="connsiteY848" fmla="*/ 1632520 h 6088385"/>
              <a:gd name="connsiteX849" fmla="*/ 5024289 w 6088384"/>
              <a:gd name="connsiteY849" fmla="*/ 2674084 h 6088385"/>
              <a:gd name="connsiteX850" fmla="*/ 5047773 w 6088384"/>
              <a:gd name="connsiteY850" fmla="*/ 2712738 h 6088385"/>
              <a:gd name="connsiteX851" fmla="*/ 5144035 w 6088384"/>
              <a:gd name="connsiteY851" fmla="*/ 2912568 h 6088385"/>
              <a:gd name="connsiteX852" fmla="*/ 5198683 w 6088384"/>
              <a:gd name="connsiteY852" fmla="*/ 3061878 h 6088385"/>
              <a:gd name="connsiteX853" fmla="*/ 5165108 w 6088384"/>
              <a:gd name="connsiteY853" fmla="*/ 3156542 h 6088385"/>
              <a:gd name="connsiteX854" fmla="*/ 5094839 w 6088384"/>
              <a:gd name="connsiteY854" fmla="*/ 3310498 h 6088385"/>
              <a:gd name="connsiteX855" fmla="*/ 5019119 w 6088384"/>
              <a:gd name="connsiteY855" fmla="*/ 3448343 h 6088385"/>
              <a:gd name="connsiteX856" fmla="*/ 4994523 w 6088384"/>
              <a:gd name="connsiteY856" fmla="*/ 3289086 h 6088385"/>
              <a:gd name="connsiteX857" fmla="*/ 4940289 w 6088384"/>
              <a:gd name="connsiteY857" fmla="*/ 3076137 h 6088385"/>
              <a:gd name="connsiteX858" fmla="*/ 4933683 w 6088384"/>
              <a:gd name="connsiteY858" fmla="*/ 3057756 h 6088385"/>
              <a:gd name="connsiteX859" fmla="*/ 4961596 w 6088384"/>
              <a:gd name="connsiteY859" fmla="*/ 2972520 h 6088385"/>
              <a:gd name="connsiteX860" fmla="*/ 5001089 w 6088384"/>
              <a:gd name="connsiteY860" fmla="*/ 2815127 h 6088385"/>
              <a:gd name="connsiteX861" fmla="*/ 1946628 w 6088384"/>
              <a:gd name="connsiteY861" fmla="*/ 1361970 h 6088385"/>
              <a:gd name="connsiteX862" fmla="*/ 1910523 w 6088384"/>
              <a:gd name="connsiteY862" fmla="*/ 1405563 h 6088385"/>
              <a:gd name="connsiteX863" fmla="*/ 1771308 w 6088384"/>
              <a:gd name="connsiteY863" fmla="*/ 1617929 h 6088385"/>
              <a:gd name="connsiteX864" fmla="*/ 1724939 w 6088384"/>
              <a:gd name="connsiteY864" fmla="*/ 1705267 h 6088385"/>
              <a:gd name="connsiteX865" fmla="*/ 1680864 w 6088384"/>
              <a:gd name="connsiteY865" fmla="*/ 1726039 h 6088385"/>
              <a:gd name="connsiteX866" fmla="*/ 1491937 w 6088384"/>
              <a:gd name="connsiteY866" fmla="*/ 1838267 h 6088385"/>
              <a:gd name="connsiteX867" fmla="*/ 1376732 w 6088384"/>
              <a:gd name="connsiteY867" fmla="*/ 1922648 h 6088385"/>
              <a:gd name="connsiteX868" fmla="*/ 1395655 w 6088384"/>
              <a:gd name="connsiteY868" fmla="*/ 1849503 h 6088385"/>
              <a:gd name="connsiteX869" fmla="*/ 1490664 w 6088384"/>
              <a:gd name="connsiteY869" fmla="*/ 1591909 h 6088385"/>
              <a:gd name="connsiteX870" fmla="*/ 1529007 w 6088384"/>
              <a:gd name="connsiteY870" fmla="*/ 1511364 h 6088385"/>
              <a:gd name="connsiteX871" fmla="*/ 1644091 w 6088384"/>
              <a:gd name="connsiteY871" fmla="*/ 1457950 h 6088385"/>
              <a:gd name="connsiteX872" fmla="*/ 1853460 w 6088384"/>
              <a:gd name="connsiteY872" fmla="*/ 1384718 h 6088385"/>
              <a:gd name="connsiteX873" fmla="*/ 5311061 w 6088384"/>
              <a:gd name="connsiteY873" fmla="*/ 2622874 h 6088385"/>
              <a:gd name="connsiteX874" fmla="*/ 5335126 w 6088384"/>
              <a:gd name="connsiteY874" fmla="*/ 2662645 h 6088385"/>
              <a:gd name="connsiteX875" fmla="*/ 5435475 w 6088384"/>
              <a:gd name="connsiteY875" fmla="*/ 2874067 h 6088385"/>
              <a:gd name="connsiteX876" fmla="*/ 5503298 w 6088384"/>
              <a:gd name="connsiteY876" fmla="*/ 3064439 h 6088385"/>
              <a:gd name="connsiteX877" fmla="*/ 5497696 w 6088384"/>
              <a:gd name="connsiteY877" fmla="*/ 3082625 h 6088385"/>
              <a:gd name="connsiteX878" fmla="*/ 5446261 w 6088384"/>
              <a:gd name="connsiteY878" fmla="*/ 3218688 h 6088385"/>
              <a:gd name="connsiteX879" fmla="*/ 5345912 w 6088384"/>
              <a:gd name="connsiteY879" fmla="*/ 3430110 h 6088385"/>
              <a:gd name="connsiteX880" fmla="*/ 5301848 w 6088384"/>
              <a:gd name="connsiteY880" fmla="*/ 3502933 h 6088385"/>
              <a:gd name="connsiteX881" fmla="*/ 5277237 w 6088384"/>
              <a:gd name="connsiteY881" fmla="*/ 3341673 h 6088385"/>
              <a:gd name="connsiteX882" fmla="*/ 5220906 w 6088384"/>
              <a:gd name="connsiteY882" fmla="*/ 3122596 h 6088385"/>
              <a:gd name="connsiteX883" fmla="*/ 5198683 w 6088384"/>
              <a:gd name="connsiteY883" fmla="*/ 3061878 h 6088385"/>
              <a:gd name="connsiteX884" fmla="*/ 5241113 w 6088384"/>
              <a:gd name="connsiteY884" fmla="*/ 2942247 h 6088385"/>
              <a:gd name="connsiteX885" fmla="*/ 5295801 w 6088384"/>
              <a:gd name="connsiteY885" fmla="*/ 2718747 h 6088385"/>
              <a:gd name="connsiteX886" fmla="*/ 4338844 w 6088384"/>
              <a:gd name="connsiteY886" fmla="*/ 2216917 h 6088385"/>
              <a:gd name="connsiteX887" fmla="*/ 4413691 w 6088384"/>
              <a:gd name="connsiteY887" fmla="*/ 2318725 h 6088385"/>
              <a:gd name="connsiteX888" fmla="*/ 4496796 w 6088384"/>
              <a:gd name="connsiteY888" fmla="*/ 2459359 h 6088385"/>
              <a:gd name="connsiteX889" fmla="*/ 4534279 w 6088384"/>
              <a:gd name="connsiteY889" fmla="*/ 2621870 h 6088385"/>
              <a:gd name="connsiteX890" fmla="*/ 4554281 w 6088384"/>
              <a:gd name="connsiteY890" fmla="*/ 2767670 h 6088385"/>
              <a:gd name="connsiteX891" fmla="*/ 4530035 w 6088384"/>
              <a:gd name="connsiteY891" fmla="*/ 2669126 h 6088385"/>
              <a:gd name="connsiteX892" fmla="*/ 4451495 w 6088384"/>
              <a:gd name="connsiteY892" fmla="*/ 2448671 h 6088385"/>
              <a:gd name="connsiteX893" fmla="*/ 4351146 w 6088384"/>
              <a:gd name="connsiteY893" fmla="*/ 2237249 h 6088385"/>
              <a:gd name="connsiteX894" fmla="*/ 2763584 w 6088384"/>
              <a:gd name="connsiteY894" fmla="*/ 1534344 h 6088385"/>
              <a:gd name="connsiteX895" fmla="*/ 2641403 w 6088384"/>
              <a:gd name="connsiteY895" fmla="*/ 1566860 h 6088385"/>
              <a:gd name="connsiteX896" fmla="*/ 2448672 w 6088384"/>
              <a:gd name="connsiteY896" fmla="*/ 1636891 h 6088385"/>
              <a:gd name="connsiteX897" fmla="*/ 2237250 w 6088384"/>
              <a:gd name="connsiteY897" fmla="*/ 1737239 h 6088385"/>
              <a:gd name="connsiteX898" fmla="*/ 2216920 w 6088384"/>
              <a:gd name="connsiteY898" fmla="*/ 1749541 h 6088385"/>
              <a:gd name="connsiteX899" fmla="*/ 2318727 w 6088384"/>
              <a:gd name="connsiteY899" fmla="*/ 1674695 h 6088385"/>
              <a:gd name="connsiteX900" fmla="*/ 2448389 w 6088384"/>
              <a:gd name="connsiteY900" fmla="*/ 1595887 h 6088385"/>
              <a:gd name="connsiteX901" fmla="*/ 2576973 w 6088384"/>
              <a:gd name="connsiteY901" fmla="*/ 1562824 h 6088385"/>
              <a:gd name="connsiteX902" fmla="*/ 1780592 w 6088384"/>
              <a:gd name="connsiteY902" fmla="*/ 1109474 h 6088385"/>
              <a:gd name="connsiteX903" fmla="*/ 1733905 w 6088384"/>
              <a:gd name="connsiteY903" fmla="*/ 1168619 h 6088385"/>
              <a:gd name="connsiteX904" fmla="*/ 1550165 w 6088384"/>
              <a:gd name="connsiteY904" fmla="*/ 1466918 h 6088385"/>
              <a:gd name="connsiteX905" fmla="*/ 1529007 w 6088384"/>
              <a:gd name="connsiteY905" fmla="*/ 1511364 h 6088385"/>
              <a:gd name="connsiteX906" fmla="*/ 1441223 w 6088384"/>
              <a:gd name="connsiteY906" fmla="*/ 1552107 h 6088385"/>
              <a:gd name="connsiteX907" fmla="*/ 1246480 w 6088384"/>
              <a:gd name="connsiteY907" fmla="*/ 1667186 h 6088385"/>
              <a:gd name="connsiteX908" fmla="*/ 1126658 w 6088384"/>
              <a:gd name="connsiteY908" fmla="*/ 1755277 h 6088385"/>
              <a:gd name="connsiteX909" fmla="*/ 1159488 w 6088384"/>
              <a:gd name="connsiteY909" fmla="*/ 1639154 h 6088385"/>
              <a:gd name="connsiteX910" fmla="*/ 1222286 w 6088384"/>
              <a:gd name="connsiteY910" fmla="*/ 1469060 h 6088385"/>
              <a:gd name="connsiteX911" fmla="*/ 1295753 w 6088384"/>
              <a:gd name="connsiteY911" fmla="*/ 1309113 h 6088385"/>
              <a:gd name="connsiteX912" fmla="*/ 1308876 w 6088384"/>
              <a:gd name="connsiteY912" fmla="*/ 1285454 h 6088385"/>
              <a:gd name="connsiteX913" fmla="*/ 1464690 w 6088384"/>
              <a:gd name="connsiteY913" fmla="*/ 1211498 h 6088385"/>
              <a:gd name="connsiteX914" fmla="*/ 1685146 w 6088384"/>
              <a:gd name="connsiteY914" fmla="*/ 1132958 h 6088385"/>
              <a:gd name="connsiteX915" fmla="*/ 4386907 w 6088384"/>
              <a:gd name="connsiteY915" fmla="*/ 2144207 h 6088385"/>
              <a:gd name="connsiteX916" fmla="*/ 4530041 w 6088384"/>
              <a:gd name="connsiteY916" fmla="*/ 2304413 h 6088385"/>
              <a:gd name="connsiteX917" fmla="*/ 4601134 w 6088384"/>
              <a:gd name="connsiteY917" fmla="*/ 2401476 h 6088385"/>
              <a:gd name="connsiteX918" fmla="*/ 4627473 w 6088384"/>
              <a:gd name="connsiteY918" fmla="*/ 2638239 h 6088385"/>
              <a:gd name="connsiteX919" fmla="*/ 4629554 w 6088384"/>
              <a:gd name="connsiteY919" fmla="*/ 2735284 h 6088385"/>
              <a:gd name="connsiteX920" fmla="*/ 4622926 w 6088384"/>
              <a:gd name="connsiteY920" fmla="*/ 2716336 h 6088385"/>
              <a:gd name="connsiteX921" fmla="*/ 4528770 w 6088384"/>
              <a:gd name="connsiteY921" fmla="*/ 2513468 h 6088385"/>
              <a:gd name="connsiteX922" fmla="*/ 4496796 w 6088384"/>
              <a:gd name="connsiteY922" fmla="*/ 2459359 h 6088385"/>
              <a:gd name="connsiteX923" fmla="*/ 4488378 w 6088384"/>
              <a:gd name="connsiteY923" fmla="*/ 2422862 h 6088385"/>
              <a:gd name="connsiteX924" fmla="*/ 4425567 w 6088384"/>
              <a:gd name="connsiteY924" fmla="*/ 2230901 h 6088385"/>
              <a:gd name="connsiteX925" fmla="*/ 2735137 w 6088384"/>
              <a:gd name="connsiteY925" fmla="*/ 1458140 h 6088385"/>
              <a:gd name="connsiteX926" fmla="*/ 2729251 w 6088384"/>
              <a:gd name="connsiteY926" fmla="*/ 1460269 h 6088385"/>
              <a:gd name="connsiteX927" fmla="*/ 2463960 w 6088384"/>
              <a:gd name="connsiteY927" fmla="*/ 1586423 h 6088385"/>
              <a:gd name="connsiteX928" fmla="*/ 2448389 w 6088384"/>
              <a:gd name="connsiteY928" fmla="*/ 1595887 h 6088385"/>
              <a:gd name="connsiteX929" fmla="*/ 2357895 w 6088384"/>
              <a:gd name="connsiteY929" fmla="*/ 1619156 h 6088385"/>
              <a:gd name="connsiteX930" fmla="*/ 2153044 w 6088384"/>
              <a:gd name="connsiteY930" fmla="*/ 1694132 h 6088385"/>
              <a:gd name="connsiteX931" fmla="*/ 2180371 w 6088384"/>
              <a:gd name="connsiteY931" fmla="*/ 1666387 h 6088385"/>
              <a:gd name="connsiteX932" fmla="*/ 2300220 w 6088384"/>
              <a:gd name="connsiteY932" fmla="*/ 1561746 h 6088385"/>
              <a:gd name="connsiteX933" fmla="*/ 2396245 w 6088384"/>
              <a:gd name="connsiteY933" fmla="*/ 1489031 h 6088385"/>
              <a:gd name="connsiteX934" fmla="*/ 2516644 w 6088384"/>
              <a:gd name="connsiteY934" fmla="*/ 1470437 h 6088385"/>
              <a:gd name="connsiteX935" fmla="*/ 5608450 w 6088384"/>
              <a:gd name="connsiteY935" fmla="*/ 2536991 h 6088385"/>
              <a:gd name="connsiteX936" fmla="*/ 5695176 w 6088384"/>
              <a:gd name="connsiteY936" fmla="*/ 2723849 h 6088385"/>
              <a:gd name="connsiteX937" fmla="*/ 5768408 w 6088384"/>
              <a:gd name="connsiteY937" fmla="*/ 2933217 h 6088385"/>
              <a:gd name="connsiteX938" fmla="*/ 5800194 w 6088384"/>
              <a:gd name="connsiteY938" fmla="*/ 3063405 h 6088385"/>
              <a:gd name="connsiteX939" fmla="*/ 5772827 w 6088384"/>
              <a:gd name="connsiteY939" fmla="*/ 3173025 h 6088385"/>
              <a:gd name="connsiteX940" fmla="*/ 5618319 w 6088384"/>
              <a:gd name="connsiteY940" fmla="*/ 3556067 h 6088385"/>
              <a:gd name="connsiteX941" fmla="*/ 5602478 w 6088384"/>
              <a:gd name="connsiteY941" fmla="*/ 3584705 h 6088385"/>
              <a:gd name="connsiteX942" fmla="*/ 5600668 w 6088384"/>
              <a:gd name="connsiteY942" fmla="*/ 3541438 h 6088385"/>
              <a:gd name="connsiteX943" fmla="*/ 5514015 w 6088384"/>
              <a:gd name="connsiteY943" fmla="*/ 3094522 h 6088385"/>
              <a:gd name="connsiteX944" fmla="*/ 5503298 w 6088384"/>
              <a:gd name="connsiteY944" fmla="*/ 3064439 h 6088385"/>
              <a:gd name="connsiteX945" fmla="*/ 5539969 w 6088384"/>
              <a:gd name="connsiteY945" fmla="*/ 2945385 h 6088385"/>
              <a:gd name="connsiteX946" fmla="*/ 5597618 w 6088384"/>
              <a:gd name="connsiteY946" fmla="*/ 2668797 h 6088385"/>
              <a:gd name="connsiteX947" fmla="*/ 1593377 w 6088384"/>
              <a:gd name="connsiteY947" fmla="*/ 862954 h 6088385"/>
              <a:gd name="connsiteX948" fmla="*/ 1577380 w 6088384"/>
              <a:gd name="connsiteY948" fmla="*/ 880349 h 6088385"/>
              <a:gd name="connsiteX949" fmla="*/ 1379846 w 6088384"/>
              <a:gd name="connsiteY949" fmla="*/ 1157504 h 6088385"/>
              <a:gd name="connsiteX950" fmla="*/ 1308876 w 6088384"/>
              <a:gd name="connsiteY950" fmla="*/ 1285454 h 6088385"/>
              <a:gd name="connsiteX951" fmla="*/ 1253268 w 6088384"/>
              <a:gd name="connsiteY951" fmla="*/ 1311847 h 6088385"/>
              <a:gd name="connsiteX952" fmla="*/ 1056824 w 6088384"/>
              <a:gd name="connsiteY952" fmla="*/ 1430712 h 6088385"/>
              <a:gd name="connsiteX953" fmla="*/ 882742 w 6088384"/>
              <a:gd name="connsiteY953" fmla="*/ 1561511 h 6088385"/>
              <a:gd name="connsiteX954" fmla="*/ 949813 w 6088384"/>
              <a:gd name="connsiteY954" fmla="*/ 1383386 h 6088385"/>
              <a:gd name="connsiteX955" fmla="*/ 1040615 w 6088384"/>
              <a:gd name="connsiteY955" fmla="*/ 1196357 h 6088385"/>
              <a:gd name="connsiteX956" fmla="*/ 1112039 w 6088384"/>
              <a:gd name="connsiteY956" fmla="*/ 1078789 h 6088385"/>
              <a:gd name="connsiteX957" fmla="*/ 1205860 w 6088384"/>
              <a:gd name="connsiteY957" fmla="*/ 1022456 h 6088385"/>
              <a:gd name="connsiteX958" fmla="*/ 1455393 w 6088384"/>
              <a:gd name="connsiteY958" fmla="*/ 907261 h 6088385"/>
              <a:gd name="connsiteX959" fmla="*/ 4522743 w 6088384"/>
              <a:gd name="connsiteY959" fmla="*/ 2066526 h 6088385"/>
              <a:gd name="connsiteX960" fmla="*/ 4654126 w 6088384"/>
              <a:gd name="connsiteY960" fmla="*/ 2185936 h 6088385"/>
              <a:gd name="connsiteX961" fmla="*/ 4789834 w 6088384"/>
              <a:gd name="connsiteY961" fmla="*/ 2335251 h 6088385"/>
              <a:gd name="connsiteX962" fmla="*/ 4797408 w 6088384"/>
              <a:gd name="connsiteY962" fmla="*/ 2460717 h 6088385"/>
              <a:gd name="connsiteX963" fmla="*/ 4795693 w 6088384"/>
              <a:gd name="connsiteY963" fmla="*/ 2603259 h 6088385"/>
              <a:gd name="connsiteX964" fmla="*/ 4788191 w 6088384"/>
              <a:gd name="connsiteY964" fmla="*/ 2704378 h 6088385"/>
              <a:gd name="connsiteX965" fmla="*/ 4772583 w 6088384"/>
              <a:gd name="connsiteY965" fmla="*/ 2671258 h 6088385"/>
              <a:gd name="connsiteX966" fmla="*/ 4660355 w 6088384"/>
              <a:gd name="connsiteY966" fmla="*/ 2482331 h 6088385"/>
              <a:gd name="connsiteX967" fmla="*/ 4601134 w 6088384"/>
              <a:gd name="connsiteY967" fmla="*/ 2401476 h 6088385"/>
              <a:gd name="connsiteX968" fmla="*/ 4597548 w 6088384"/>
              <a:gd name="connsiteY968" fmla="*/ 2369244 h 6088385"/>
              <a:gd name="connsiteX969" fmla="*/ 4536459 w 6088384"/>
              <a:gd name="connsiteY969" fmla="*/ 2107021 h 6088385"/>
              <a:gd name="connsiteX970" fmla="*/ 2707348 w 6088384"/>
              <a:gd name="connsiteY970" fmla="*/ 1300255 h 6088385"/>
              <a:gd name="connsiteX971" fmla="*/ 2626912 w 6088384"/>
              <a:gd name="connsiteY971" fmla="*/ 1339978 h 6088385"/>
              <a:gd name="connsiteX972" fmla="*/ 2426535 w 6088384"/>
              <a:gd name="connsiteY972" fmla="*/ 1466094 h 6088385"/>
              <a:gd name="connsiteX973" fmla="*/ 2396245 w 6088384"/>
              <a:gd name="connsiteY973" fmla="*/ 1489031 h 6088385"/>
              <a:gd name="connsiteX974" fmla="*/ 2298691 w 6088384"/>
              <a:gd name="connsiteY974" fmla="*/ 1504098 h 6088385"/>
              <a:gd name="connsiteX975" fmla="*/ 2085743 w 6088384"/>
              <a:gd name="connsiteY975" fmla="*/ 1558332 h 6088385"/>
              <a:gd name="connsiteX976" fmla="*/ 2066619 w 6088384"/>
              <a:gd name="connsiteY976" fmla="*/ 1565205 h 6088385"/>
              <a:gd name="connsiteX977" fmla="*/ 2107003 w 6088384"/>
              <a:gd name="connsiteY977" fmla="*/ 1517222 h 6088385"/>
              <a:gd name="connsiteX978" fmla="*/ 2283033 w 6088384"/>
              <a:gd name="connsiteY978" fmla="*/ 1342641 h 6088385"/>
              <a:gd name="connsiteX979" fmla="*/ 2338391 w 6088384"/>
              <a:gd name="connsiteY979" fmla="*/ 1298484 h 6088385"/>
              <a:gd name="connsiteX980" fmla="*/ 2504315 w 6088384"/>
              <a:gd name="connsiteY980" fmla="*/ 1290562 h 6088385"/>
              <a:gd name="connsiteX981" fmla="*/ 3903326 w 6088384"/>
              <a:gd name="connsiteY981" fmla="*/ 1770974 h 6088385"/>
              <a:gd name="connsiteX982" fmla="*/ 4036794 w 6088384"/>
              <a:gd name="connsiteY982" fmla="*/ 1851733 h 6088385"/>
              <a:gd name="connsiteX983" fmla="*/ 4159484 w 6088384"/>
              <a:gd name="connsiteY983" fmla="*/ 1943918 h 6088385"/>
              <a:gd name="connsiteX984" fmla="*/ 4232281 w 6088384"/>
              <a:gd name="connsiteY984" fmla="*/ 2040805 h 6088385"/>
              <a:gd name="connsiteX985" fmla="*/ 4338844 w 6088384"/>
              <a:gd name="connsiteY985" fmla="*/ 2216917 h 6088385"/>
              <a:gd name="connsiteX986" fmla="*/ 4277688 w 6088384"/>
              <a:gd name="connsiteY986" fmla="*/ 2133732 h 6088385"/>
              <a:gd name="connsiteX987" fmla="*/ 4120761 w 6088384"/>
              <a:gd name="connsiteY987" fmla="*/ 1960115 h 6088385"/>
              <a:gd name="connsiteX988" fmla="*/ 3947144 w 6088384"/>
              <a:gd name="connsiteY988" fmla="*/ 1803188 h 6088385"/>
              <a:gd name="connsiteX989" fmla="*/ 3356266 w 6088384"/>
              <a:gd name="connsiteY989" fmla="*/ 1541134 h 6088385"/>
              <a:gd name="connsiteX990" fmla="*/ 3271411 w 6088384"/>
              <a:gd name="connsiteY990" fmla="*/ 1528183 h 6088385"/>
              <a:gd name="connsiteX991" fmla="*/ 3037681 w 6088384"/>
              <a:gd name="connsiteY991" fmla="*/ 1516381 h 6088385"/>
              <a:gd name="connsiteX992" fmla="*/ 2803951 w 6088384"/>
              <a:gd name="connsiteY992" fmla="*/ 1528184 h 6088385"/>
              <a:gd name="connsiteX993" fmla="*/ 2763584 w 6088384"/>
              <a:gd name="connsiteY993" fmla="*/ 1534344 h 6088385"/>
              <a:gd name="connsiteX994" fmla="*/ 2836193 w 6088384"/>
              <a:gd name="connsiteY994" fmla="*/ 1515021 h 6088385"/>
              <a:gd name="connsiteX995" fmla="*/ 2983032 w 6088384"/>
              <a:gd name="connsiteY995" fmla="*/ 1487831 h 6088385"/>
              <a:gd name="connsiteX996" fmla="*/ 3050137 w 6088384"/>
              <a:gd name="connsiteY996" fmla="*/ 1479903 h 6088385"/>
              <a:gd name="connsiteX997" fmla="*/ 3185516 w 6088384"/>
              <a:gd name="connsiteY997" fmla="*/ 1499122 h 6088385"/>
              <a:gd name="connsiteX998" fmla="*/ 3652683 w 6088384"/>
              <a:gd name="connsiteY998" fmla="*/ 1602497 h 6088385"/>
              <a:gd name="connsiteX999" fmla="*/ 3762151 w 6088384"/>
              <a:gd name="connsiteY999" fmla="*/ 1667185 h 6088385"/>
              <a:gd name="connsiteX1000" fmla="*/ 3903326 w 6088384"/>
              <a:gd name="connsiteY1000" fmla="*/ 1770974 h 6088385"/>
              <a:gd name="connsiteX1001" fmla="*/ 3840350 w 6088384"/>
              <a:gd name="connsiteY1001" fmla="*/ 1732868 h 6088385"/>
              <a:gd name="connsiteX1002" fmla="*/ 3628928 w 6088384"/>
              <a:gd name="connsiteY1002" fmla="*/ 1632519 h 6088385"/>
              <a:gd name="connsiteX1003" fmla="*/ 3408473 w 6088384"/>
              <a:gd name="connsiteY1003" fmla="*/ 1553979 h 6088385"/>
              <a:gd name="connsiteX1004" fmla="*/ 3356266 w 6088384"/>
              <a:gd name="connsiteY1004" fmla="*/ 1541134 h 6088385"/>
              <a:gd name="connsiteX1005" fmla="*/ 3498390 w 6088384"/>
              <a:gd name="connsiteY1005" fmla="*/ 1562825 h 6088385"/>
              <a:gd name="connsiteX1006" fmla="*/ 3960073 w 6088384"/>
              <a:gd name="connsiteY1006" fmla="*/ 1711720 h 6088385"/>
              <a:gd name="connsiteX1007" fmla="*/ 4127324 w 6088384"/>
              <a:gd name="connsiteY1007" fmla="*/ 1792289 h 6088385"/>
              <a:gd name="connsiteX1008" fmla="*/ 4247632 w 6088384"/>
              <a:gd name="connsiteY1008" fmla="*/ 1865378 h 6088385"/>
              <a:gd name="connsiteX1009" fmla="*/ 4316963 w 6088384"/>
              <a:gd name="connsiteY1009" fmla="*/ 1987362 h 6088385"/>
              <a:gd name="connsiteX1010" fmla="*/ 4386907 w 6088384"/>
              <a:gd name="connsiteY1010" fmla="*/ 2144207 h 6088385"/>
              <a:gd name="connsiteX1011" fmla="*/ 4382261 w 6088384"/>
              <a:gd name="connsiteY1011" fmla="*/ 2139007 h 6088385"/>
              <a:gd name="connsiteX1012" fmla="*/ 4217638 w 6088384"/>
              <a:gd name="connsiteY1012" fmla="*/ 1987613 h 6088385"/>
              <a:gd name="connsiteX1013" fmla="*/ 4159484 w 6088384"/>
              <a:gd name="connsiteY1013" fmla="*/ 1943918 h 6088385"/>
              <a:gd name="connsiteX1014" fmla="*/ 4096401 w 6088384"/>
              <a:gd name="connsiteY1014" fmla="*/ 1859961 h 6088385"/>
              <a:gd name="connsiteX1015" fmla="*/ 3364539 w 6088384"/>
              <a:gd name="connsiteY1015" fmla="*/ 1457950 h 6088385"/>
              <a:gd name="connsiteX1016" fmla="*/ 3377842 w 6088384"/>
              <a:gd name="connsiteY1016" fmla="*/ 1464123 h 6088385"/>
              <a:gd name="connsiteX1017" fmla="*/ 3349938 w 6088384"/>
              <a:gd name="connsiteY1017" fmla="*/ 1462446 h 6088385"/>
              <a:gd name="connsiteX1018" fmla="*/ 3130039 w 6088384"/>
              <a:gd name="connsiteY1018" fmla="*/ 1470463 h 6088385"/>
              <a:gd name="connsiteX1019" fmla="*/ 3050137 w 6088384"/>
              <a:gd name="connsiteY1019" fmla="*/ 1479903 h 6088385"/>
              <a:gd name="connsiteX1020" fmla="*/ 2961558 w 6088384"/>
              <a:gd name="connsiteY1020" fmla="*/ 1467328 h 6088385"/>
              <a:gd name="connsiteX1021" fmla="*/ 2738100 w 6088384"/>
              <a:gd name="connsiteY1021" fmla="*/ 1457973 h 6088385"/>
              <a:gd name="connsiteX1022" fmla="*/ 2735137 w 6088384"/>
              <a:gd name="connsiteY1022" fmla="*/ 1458140 h 6088385"/>
              <a:gd name="connsiteX1023" fmla="*/ 2866259 w 6088384"/>
              <a:gd name="connsiteY1023" fmla="*/ 1410708 h 6088385"/>
              <a:gd name="connsiteX1024" fmla="*/ 3040695 w 6088384"/>
              <a:gd name="connsiteY1024" fmla="*/ 1361429 h 6088385"/>
              <a:gd name="connsiteX1025" fmla="*/ 3051222 w 6088384"/>
              <a:gd name="connsiteY1025" fmla="*/ 1359338 h 6088385"/>
              <a:gd name="connsiteX1026" fmla="*/ 3155171 w 6088384"/>
              <a:gd name="connsiteY1026" fmla="*/ 1384717 h 6088385"/>
              <a:gd name="connsiteX1027" fmla="*/ 3364539 w 6088384"/>
              <a:gd name="connsiteY1027" fmla="*/ 1457950 h 6088385"/>
              <a:gd name="connsiteX1028" fmla="*/ 5869187 w 6088384"/>
              <a:gd name="connsiteY1028" fmla="*/ 2494766 h 6088385"/>
              <a:gd name="connsiteX1029" fmla="*/ 5930687 w 6088384"/>
              <a:gd name="connsiteY1029" fmla="*/ 2665901 h 6088385"/>
              <a:gd name="connsiteX1030" fmla="*/ 5984922 w 6088384"/>
              <a:gd name="connsiteY1030" fmla="*/ 2878850 h 6088385"/>
              <a:gd name="connsiteX1031" fmla="*/ 6014100 w 6088384"/>
              <a:gd name="connsiteY1031" fmla="*/ 3067777 h 6088385"/>
              <a:gd name="connsiteX1032" fmla="*/ 6010800 w 6088384"/>
              <a:gd name="connsiteY1032" fmla="*/ 3098240 h 6088385"/>
              <a:gd name="connsiteX1033" fmla="*/ 5906443 w 6088384"/>
              <a:gd name="connsiteY1033" fmla="*/ 3520432 h 6088385"/>
              <a:gd name="connsiteX1034" fmla="*/ 5859844 w 6088384"/>
              <a:gd name="connsiteY1034" fmla="*/ 3641051 h 6088385"/>
              <a:gd name="connsiteX1035" fmla="*/ 5862565 w 6088384"/>
              <a:gd name="connsiteY1035" fmla="*/ 3584073 h 6088385"/>
              <a:gd name="connsiteX1036" fmla="*/ 5820717 w 6088384"/>
              <a:gd name="connsiteY1036" fmla="*/ 3147460 h 6088385"/>
              <a:gd name="connsiteX1037" fmla="*/ 5800194 w 6088384"/>
              <a:gd name="connsiteY1037" fmla="*/ 3063405 h 6088385"/>
              <a:gd name="connsiteX1038" fmla="*/ 5825738 w 6088384"/>
              <a:gd name="connsiteY1038" fmla="*/ 2961091 h 6088385"/>
              <a:gd name="connsiteX1039" fmla="*/ 5870010 w 6088384"/>
              <a:gd name="connsiteY1039" fmla="*/ 2528960 h 6088385"/>
              <a:gd name="connsiteX1040" fmla="*/ 1456621 w 6088384"/>
              <a:gd name="connsiteY1040" fmla="*/ 649233 h 6088385"/>
              <a:gd name="connsiteX1041" fmla="*/ 1434261 w 6088384"/>
              <a:gd name="connsiteY1041" fmla="*/ 669555 h 6088385"/>
              <a:gd name="connsiteX1042" fmla="*/ 1155120 w 6088384"/>
              <a:gd name="connsiteY1042" fmla="*/ 1007876 h 6088385"/>
              <a:gd name="connsiteX1043" fmla="*/ 1112039 w 6088384"/>
              <a:gd name="connsiteY1043" fmla="*/ 1078789 h 6088385"/>
              <a:gd name="connsiteX1044" fmla="*/ 1018587 w 6088384"/>
              <a:gd name="connsiteY1044" fmla="*/ 1134901 h 6088385"/>
              <a:gd name="connsiteX1045" fmla="*/ 681720 w 6088384"/>
              <a:gd name="connsiteY1045" fmla="*/ 1409160 h 6088385"/>
              <a:gd name="connsiteX1046" fmla="*/ 676496 w 6088384"/>
              <a:gd name="connsiteY1046" fmla="*/ 1414641 h 6088385"/>
              <a:gd name="connsiteX1047" fmla="*/ 746428 w 6088384"/>
              <a:gd name="connsiteY1047" fmla="*/ 1266251 h 6088385"/>
              <a:gd name="connsiteX1048" fmla="*/ 858656 w 6088384"/>
              <a:gd name="connsiteY1048" fmla="*/ 1077324 h 6088385"/>
              <a:gd name="connsiteX1049" fmla="*/ 966686 w 6088384"/>
              <a:gd name="connsiteY1049" fmla="*/ 929831 h 6088385"/>
              <a:gd name="connsiteX1050" fmla="*/ 980167 w 6088384"/>
              <a:gd name="connsiteY1050" fmla="*/ 918985 h 6088385"/>
              <a:gd name="connsiteX1051" fmla="*/ 1223938 w 6088384"/>
              <a:gd name="connsiteY1051" fmla="*/ 761130 h 6088385"/>
              <a:gd name="connsiteX1052" fmla="*/ 6016808 w 6088384"/>
              <a:gd name="connsiteY1052" fmla="*/ 2492249 h 6088385"/>
              <a:gd name="connsiteX1053" fmla="*/ 6041941 w 6088384"/>
              <a:gd name="connsiteY1053" fmla="*/ 2589996 h 6088385"/>
              <a:gd name="connsiteX1054" fmla="*/ 6088384 w 6088384"/>
              <a:gd name="connsiteY1054" fmla="*/ 3050703 h 6088385"/>
              <a:gd name="connsiteX1055" fmla="*/ 6041941 w 6088384"/>
              <a:gd name="connsiteY1055" fmla="*/ 3511412 h 6088385"/>
              <a:gd name="connsiteX1056" fmla="*/ 6006336 w 6088384"/>
              <a:gd name="connsiteY1056" fmla="*/ 3649883 h 6088385"/>
              <a:gd name="connsiteX1057" fmla="*/ 6021692 w 6088384"/>
              <a:gd name="connsiteY1057" fmla="*/ 3541716 h 6088385"/>
              <a:gd name="connsiteX1058" fmla="*/ 6018583 w 6088384"/>
              <a:gd name="connsiteY1058" fmla="*/ 3096802 h 6088385"/>
              <a:gd name="connsiteX1059" fmla="*/ 6014100 w 6088384"/>
              <a:gd name="connsiteY1059" fmla="*/ 3067777 h 6088385"/>
              <a:gd name="connsiteX1060" fmla="*/ 6030147 w 6088384"/>
              <a:gd name="connsiteY1060" fmla="*/ 2919651 h 6088385"/>
              <a:gd name="connsiteX1061" fmla="*/ 6026065 w 6088384"/>
              <a:gd name="connsiteY1061" fmla="*/ 2557453 h 6088385"/>
              <a:gd name="connsiteX1062" fmla="*/ 4725011 w 6088384"/>
              <a:gd name="connsiteY1062" fmla="*/ 1944703 h 6088385"/>
              <a:gd name="connsiteX1063" fmla="*/ 4763580 w 6088384"/>
              <a:gd name="connsiteY1063" fmla="*/ 1972953 h 6088385"/>
              <a:gd name="connsiteX1064" fmla="*/ 4928987 w 6088384"/>
              <a:gd name="connsiteY1064" fmla="*/ 2120733 h 6088385"/>
              <a:gd name="connsiteX1065" fmla="*/ 5049404 w 6088384"/>
              <a:gd name="connsiteY1065" fmla="*/ 2251673 h 6088385"/>
              <a:gd name="connsiteX1066" fmla="*/ 5051055 w 6088384"/>
              <a:gd name="connsiteY1066" fmla="*/ 2383340 h 6088385"/>
              <a:gd name="connsiteX1067" fmla="*/ 5036309 w 6088384"/>
              <a:gd name="connsiteY1067" fmla="*/ 2601010 h 6088385"/>
              <a:gd name="connsiteX1068" fmla="*/ 5024289 w 6088384"/>
              <a:gd name="connsiteY1068" fmla="*/ 2674084 h 6088385"/>
              <a:gd name="connsiteX1069" fmla="*/ 4933267 w 6088384"/>
              <a:gd name="connsiteY1069" fmla="*/ 2524257 h 6088385"/>
              <a:gd name="connsiteX1070" fmla="*/ 4801669 w 6088384"/>
              <a:gd name="connsiteY1070" fmla="*/ 2348273 h 6088385"/>
              <a:gd name="connsiteX1071" fmla="*/ 4789834 w 6088384"/>
              <a:gd name="connsiteY1071" fmla="*/ 2335251 h 6088385"/>
              <a:gd name="connsiteX1072" fmla="*/ 4785952 w 6088384"/>
              <a:gd name="connsiteY1072" fmla="*/ 2270952 h 6088385"/>
              <a:gd name="connsiteX1073" fmla="*/ 4758786 w 6088384"/>
              <a:gd name="connsiteY1073" fmla="*/ 2082485 h 6088385"/>
              <a:gd name="connsiteX1074" fmla="*/ 3712172 w 6088384"/>
              <a:gd name="connsiteY1074" fmla="*/ 1498170 h 6088385"/>
              <a:gd name="connsiteX1075" fmla="*/ 3779601 w 6088384"/>
              <a:gd name="connsiteY1075" fmla="*/ 1547558 h 6088385"/>
              <a:gd name="connsiteX1076" fmla="*/ 3945007 w 6088384"/>
              <a:gd name="connsiteY1076" fmla="*/ 1695337 h 6088385"/>
              <a:gd name="connsiteX1077" fmla="*/ 3960073 w 6088384"/>
              <a:gd name="connsiteY1077" fmla="*/ 1711720 h 6088385"/>
              <a:gd name="connsiteX1078" fmla="*/ 3927495 w 6088384"/>
              <a:gd name="connsiteY1078" fmla="*/ 1696026 h 6088385"/>
              <a:gd name="connsiteX1079" fmla="*/ 3717467 w 6088384"/>
              <a:gd name="connsiteY1079" fmla="*/ 1619155 h 6088385"/>
              <a:gd name="connsiteX1080" fmla="*/ 3652683 w 6088384"/>
              <a:gd name="connsiteY1080" fmla="*/ 1602497 h 6088385"/>
              <a:gd name="connsiteX1081" fmla="*/ 3567408 w 6088384"/>
              <a:gd name="connsiteY1081" fmla="*/ 1552106 h 6088385"/>
              <a:gd name="connsiteX1082" fmla="*/ 3377842 w 6088384"/>
              <a:gd name="connsiteY1082" fmla="*/ 1464123 h 6088385"/>
              <a:gd name="connsiteX1083" fmla="*/ 3567828 w 6088384"/>
              <a:gd name="connsiteY1083" fmla="*/ 1475543 h 6088385"/>
              <a:gd name="connsiteX1084" fmla="*/ 2672330 w 6088384"/>
              <a:gd name="connsiteY1084" fmla="*/ 1064141 h 6088385"/>
              <a:gd name="connsiteX1085" fmla="*/ 2477076 w 6088384"/>
              <a:gd name="connsiteY1085" fmla="*/ 1187862 h 6088385"/>
              <a:gd name="connsiteX1086" fmla="*/ 2338391 w 6088384"/>
              <a:gd name="connsiteY1086" fmla="*/ 1298484 h 6088385"/>
              <a:gd name="connsiteX1087" fmla="*/ 2285197 w 6088384"/>
              <a:gd name="connsiteY1087" fmla="*/ 1301024 h 6088385"/>
              <a:gd name="connsiteX1088" fmla="*/ 2067703 w 6088384"/>
              <a:gd name="connsiteY1088" fmla="*/ 1332409 h 6088385"/>
              <a:gd name="connsiteX1089" fmla="*/ 1946628 w 6088384"/>
              <a:gd name="connsiteY1089" fmla="*/ 1361970 h 6088385"/>
              <a:gd name="connsiteX1090" fmla="*/ 2073380 w 6088384"/>
              <a:gd name="connsiteY1090" fmla="*/ 1208935 h 6088385"/>
              <a:gd name="connsiteX1091" fmla="*/ 2247365 w 6088384"/>
              <a:gd name="connsiteY1091" fmla="*/ 1041479 h 6088385"/>
              <a:gd name="connsiteX1092" fmla="*/ 2355520 w 6088384"/>
              <a:gd name="connsiteY1092" fmla="*/ 1036952 h 6088385"/>
              <a:gd name="connsiteX1093" fmla="*/ 2576976 w 6088384"/>
              <a:gd name="connsiteY1093" fmla="*/ 1049415 h 6088385"/>
              <a:gd name="connsiteX1094" fmla="*/ 1403768 w 6088384"/>
              <a:gd name="connsiteY1094" fmla="*/ 505670 h 6088385"/>
              <a:gd name="connsiteX1095" fmla="*/ 1301372 w 6088384"/>
              <a:gd name="connsiteY1095" fmla="*/ 582607 h 6088385"/>
              <a:gd name="connsiteX1096" fmla="*/ 988970 w 6088384"/>
              <a:gd name="connsiteY1096" fmla="*/ 899406 h 6088385"/>
              <a:gd name="connsiteX1097" fmla="*/ 966686 w 6088384"/>
              <a:gd name="connsiteY1097" fmla="*/ 929831 h 6088385"/>
              <a:gd name="connsiteX1098" fmla="*/ 840205 w 6088384"/>
              <a:gd name="connsiteY1098" fmla="*/ 1031587 h 6088385"/>
              <a:gd name="connsiteX1099" fmla="*/ 586979 w 6088384"/>
              <a:gd name="connsiteY1099" fmla="*/ 1290586 h 6088385"/>
              <a:gd name="connsiteX1100" fmla="*/ 537332 w 6088384"/>
              <a:gd name="connsiteY1100" fmla="*/ 1356661 h 6088385"/>
              <a:gd name="connsiteX1101" fmla="*/ 602445 w 6088384"/>
              <a:gd name="connsiteY1101" fmla="*/ 1246475 h 6088385"/>
              <a:gd name="connsiteX1102" fmla="*/ 895374 w 6088384"/>
              <a:gd name="connsiteY1102" fmla="*/ 887865 h 6088385"/>
              <a:gd name="connsiteX1103" fmla="*/ 1301819 w 6088384"/>
              <a:gd name="connsiteY1103" fmla="*/ 564205 h 6088385"/>
              <a:gd name="connsiteX1104" fmla="*/ 4198300 w 6088384"/>
              <a:gd name="connsiteY1104" fmla="*/ 1636892 h 6088385"/>
              <a:gd name="connsiteX1105" fmla="*/ 4382500 w 6088384"/>
              <a:gd name="connsiteY1105" fmla="*/ 1723701 h 6088385"/>
              <a:gd name="connsiteX1106" fmla="*/ 4408505 w 6088384"/>
              <a:gd name="connsiteY1106" fmla="*/ 1772691 h 6088385"/>
              <a:gd name="connsiteX1107" fmla="*/ 4478984 w 6088384"/>
              <a:gd name="connsiteY1107" fmla="*/ 1937330 h 6088385"/>
              <a:gd name="connsiteX1108" fmla="*/ 4522743 w 6088384"/>
              <a:gd name="connsiteY1108" fmla="*/ 2066526 h 6088385"/>
              <a:gd name="connsiteX1109" fmla="*/ 4491789 w 6088384"/>
              <a:gd name="connsiteY1109" fmla="*/ 2038393 h 6088385"/>
              <a:gd name="connsiteX1110" fmla="*/ 4315805 w 6088384"/>
              <a:gd name="connsiteY1110" fmla="*/ 1906794 h 6088385"/>
              <a:gd name="connsiteX1111" fmla="*/ 4247632 w 6088384"/>
              <a:gd name="connsiteY1111" fmla="*/ 1865378 h 6088385"/>
              <a:gd name="connsiteX1112" fmla="*/ 4229667 w 6088384"/>
              <a:gd name="connsiteY1112" fmla="*/ 1833770 h 6088385"/>
              <a:gd name="connsiteX1113" fmla="*/ 4131141 w 6088384"/>
              <a:gd name="connsiteY1113" fmla="*/ 1687876 h 6088385"/>
              <a:gd name="connsiteX1114" fmla="*/ 4044668 w 6088384"/>
              <a:gd name="connsiteY1114" fmla="*/ 1581682 h 6088385"/>
              <a:gd name="connsiteX1115" fmla="*/ 3214320 w 6088384"/>
              <a:gd name="connsiteY1115" fmla="*/ 1211498 h 6088385"/>
              <a:gd name="connsiteX1116" fmla="*/ 3411713 w 6088384"/>
              <a:gd name="connsiteY1116" fmla="*/ 1304525 h 6088385"/>
              <a:gd name="connsiteX1117" fmla="*/ 3396744 w 6088384"/>
              <a:gd name="connsiteY1117" fmla="*/ 1305111 h 6088385"/>
              <a:gd name="connsiteX1118" fmla="*/ 3217823 w 6088384"/>
              <a:gd name="connsiteY1118" fmla="*/ 1326230 h 6088385"/>
              <a:gd name="connsiteX1119" fmla="*/ 3051222 w 6088384"/>
              <a:gd name="connsiteY1119" fmla="*/ 1359338 h 6088385"/>
              <a:gd name="connsiteX1120" fmla="*/ 2940928 w 6088384"/>
              <a:gd name="connsiteY1120" fmla="*/ 1332409 h 6088385"/>
              <a:gd name="connsiteX1121" fmla="*/ 2723434 w 6088384"/>
              <a:gd name="connsiteY1121" fmla="*/ 1301023 h 6088385"/>
              <a:gd name="connsiteX1122" fmla="*/ 2707348 w 6088384"/>
              <a:gd name="connsiteY1122" fmla="*/ 1300255 h 6088385"/>
              <a:gd name="connsiteX1123" fmla="*/ 2838713 w 6088384"/>
              <a:gd name="connsiteY1123" fmla="*/ 1235382 h 6088385"/>
              <a:gd name="connsiteX1124" fmla="*/ 3055988 w 6088384"/>
              <a:gd name="connsiteY1124" fmla="*/ 1154599 h 6088385"/>
              <a:gd name="connsiteX1125" fmla="*/ 3778818 w 6088384"/>
              <a:gd name="connsiteY1125" fmla="*/ 1307728 h 6088385"/>
              <a:gd name="connsiteX1126" fmla="*/ 3817976 w 6088384"/>
              <a:gd name="connsiteY1126" fmla="*/ 1340938 h 6088385"/>
              <a:gd name="connsiteX1127" fmla="*/ 3983321 w 6088384"/>
              <a:gd name="connsiteY1127" fmla="*/ 1506344 h 6088385"/>
              <a:gd name="connsiteX1128" fmla="*/ 4044668 w 6088384"/>
              <a:gd name="connsiteY1128" fmla="*/ 1581682 h 6088385"/>
              <a:gd name="connsiteX1129" fmla="*/ 3991857 w 6088384"/>
              <a:gd name="connsiteY1129" fmla="*/ 1562704 h 6088385"/>
              <a:gd name="connsiteX1130" fmla="*/ 3782279 w 6088384"/>
              <a:gd name="connsiteY1130" fmla="*/ 1509160 h 6088385"/>
              <a:gd name="connsiteX1131" fmla="*/ 3712172 w 6088384"/>
              <a:gd name="connsiteY1131" fmla="*/ 1498170 h 6088385"/>
              <a:gd name="connsiteX1132" fmla="*/ 3601683 w 6088384"/>
              <a:gd name="connsiteY1132" fmla="*/ 1417243 h 6088385"/>
              <a:gd name="connsiteX1133" fmla="*/ 3412756 w 6088384"/>
              <a:gd name="connsiteY1133" fmla="*/ 1305016 h 6088385"/>
              <a:gd name="connsiteX1134" fmla="*/ 3411713 w 6088384"/>
              <a:gd name="connsiteY1134" fmla="*/ 1304525 h 6088385"/>
              <a:gd name="connsiteX1135" fmla="*/ 3576562 w 6088384"/>
              <a:gd name="connsiteY1135" fmla="*/ 1298071 h 6088385"/>
              <a:gd name="connsiteX1136" fmla="*/ 4981997 w 6088384"/>
              <a:gd name="connsiteY1136" fmla="*/ 1783207 h 6088385"/>
              <a:gd name="connsiteX1137" fmla="*/ 5019392 w 6088384"/>
              <a:gd name="connsiteY1137" fmla="*/ 1810699 h 6088385"/>
              <a:gd name="connsiteX1138" fmla="*/ 5193009 w 6088384"/>
              <a:gd name="connsiteY1138" fmla="*/ 1967626 h 6088385"/>
              <a:gd name="connsiteX1139" fmla="*/ 5326076 w 6088384"/>
              <a:gd name="connsiteY1139" fmla="*/ 2114846 h 6088385"/>
              <a:gd name="connsiteX1140" fmla="*/ 5336705 w 6088384"/>
              <a:gd name="connsiteY1140" fmla="*/ 2286002 h 6088385"/>
              <a:gd name="connsiteX1141" fmla="*/ 5318339 w 6088384"/>
              <a:gd name="connsiteY1141" fmla="*/ 2577155 h 6088385"/>
              <a:gd name="connsiteX1142" fmla="*/ 5311061 w 6088384"/>
              <a:gd name="connsiteY1142" fmla="*/ 2622874 h 6088385"/>
              <a:gd name="connsiteX1143" fmla="*/ 5216261 w 6088384"/>
              <a:gd name="connsiteY1143" fmla="*/ 2466201 h 6088385"/>
              <a:gd name="connsiteX1144" fmla="*/ 5080380 w 6088384"/>
              <a:gd name="connsiteY1144" fmla="*/ 2285356 h 6088385"/>
              <a:gd name="connsiteX1145" fmla="*/ 5049404 w 6088384"/>
              <a:gd name="connsiteY1145" fmla="*/ 2251673 h 6088385"/>
              <a:gd name="connsiteX1146" fmla="*/ 5049220 w 6088384"/>
              <a:gd name="connsiteY1146" fmla="*/ 2236960 h 6088385"/>
              <a:gd name="connsiteX1147" fmla="*/ 4985777 w 6088384"/>
              <a:gd name="connsiteY1147" fmla="*/ 1796404 h 6088385"/>
              <a:gd name="connsiteX1148" fmla="*/ 2620366 w 6088384"/>
              <a:gd name="connsiteY1148" fmla="*/ 778842 h 6088385"/>
              <a:gd name="connsiteX1149" fmla="*/ 2466201 w 6088384"/>
              <a:gd name="connsiteY1149" fmla="*/ 872124 h 6088385"/>
              <a:gd name="connsiteX1150" fmla="*/ 2258925 w 6088384"/>
              <a:gd name="connsiteY1150" fmla="*/ 1030353 h 6088385"/>
              <a:gd name="connsiteX1151" fmla="*/ 2247365 w 6088384"/>
              <a:gd name="connsiteY1151" fmla="*/ 1041479 h 6088385"/>
              <a:gd name="connsiteX1152" fmla="*/ 2132062 w 6088384"/>
              <a:gd name="connsiteY1152" fmla="*/ 1046306 h 6088385"/>
              <a:gd name="connsiteX1153" fmla="*/ 1908103 w 6088384"/>
              <a:gd name="connsiteY1153" fmla="*/ 1078101 h 6088385"/>
              <a:gd name="connsiteX1154" fmla="*/ 1780592 w 6088384"/>
              <a:gd name="connsiteY1154" fmla="*/ 1109474 h 6088385"/>
              <a:gd name="connsiteX1155" fmla="*/ 1844518 w 6088384"/>
              <a:gd name="connsiteY1155" fmla="*/ 1028491 h 6088385"/>
              <a:gd name="connsiteX1156" fmla="*/ 1967627 w 6088384"/>
              <a:gd name="connsiteY1156" fmla="*/ 895376 h 6088385"/>
              <a:gd name="connsiteX1157" fmla="*/ 2119359 w 6088384"/>
              <a:gd name="connsiteY1157" fmla="*/ 758232 h 6088385"/>
              <a:gd name="connsiteX1158" fmla="*/ 2140613 w 6088384"/>
              <a:gd name="connsiteY1158" fmla="*/ 756230 h 6088385"/>
              <a:gd name="connsiteX1159" fmla="*/ 2286002 w 6088384"/>
              <a:gd name="connsiteY1159" fmla="*/ 751681 h 6088385"/>
              <a:gd name="connsiteX1160" fmla="*/ 2519732 w 6088384"/>
              <a:gd name="connsiteY1160" fmla="*/ 763484 h 6088385"/>
              <a:gd name="connsiteX1161" fmla="*/ 4436787 w 6088384"/>
              <a:gd name="connsiteY1161" fmla="*/ 1465460 h 6088385"/>
              <a:gd name="connsiteX1162" fmla="*/ 4579836 w 6088384"/>
              <a:gd name="connsiteY1162" fmla="*/ 1531853 h 6088385"/>
              <a:gd name="connsiteX1163" fmla="*/ 4609549 w 6088384"/>
              <a:gd name="connsiteY1163" fmla="*/ 1594300 h 6088385"/>
              <a:gd name="connsiteX1164" fmla="*/ 4698131 w 6088384"/>
              <a:gd name="connsiteY1164" fmla="*/ 1835045 h 6088385"/>
              <a:gd name="connsiteX1165" fmla="*/ 4725011 w 6088384"/>
              <a:gd name="connsiteY1165" fmla="*/ 1944703 h 6088385"/>
              <a:gd name="connsiteX1166" fmla="*/ 4585663 w 6088384"/>
              <a:gd name="connsiteY1166" fmla="*/ 1842638 h 6088385"/>
              <a:gd name="connsiteX1167" fmla="*/ 4396736 w 6088384"/>
              <a:gd name="connsiteY1167" fmla="*/ 1730411 h 6088385"/>
              <a:gd name="connsiteX1168" fmla="*/ 4382500 w 6088384"/>
              <a:gd name="connsiteY1168" fmla="*/ 1723701 h 6088385"/>
              <a:gd name="connsiteX1169" fmla="*/ 4312467 w 6088384"/>
              <a:gd name="connsiteY1169" fmla="*/ 1591768 h 6088385"/>
              <a:gd name="connsiteX1170" fmla="*/ 4168486 w 6088384"/>
              <a:gd name="connsiteY1170" fmla="*/ 1377839 h 6088385"/>
              <a:gd name="connsiteX1171" fmla="*/ 4227418 w 6088384"/>
              <a:gd name="connsiteY1171" fmla="*/ 1392228 h 6088385"/>
              <a:gd name="connsiteX1172" fmla="*/ 4436787 w 6088384"/>
              <a:gd name="connsiteY1172" fmla="*/ 1465460 h 6088385"/>
              <a:gd name="connsiteX1173" fmla="*/ 3175817 w 6088384"/>
              <a:gd name="connsiteY1173" fmla="*/ 931327 h 6088385"/>
              <a:gd name="connsiteX1174" fmla="*/ 3326708 w 6088384"/>
              <a:gd name="connsiteY1174" fmla="*/ 1001768 h 6088385"/>
              <a:gd name="connsiteX1175" fmla="*/ 3447652 w 6088384"/>
              <a:gd name="connsiteY1175" fmla="*/ 1069372 h 6088385"/>
              <a:gd name="connsiteX1176" fmla="*/ 3289085 w 6088384"/>
              <a:gd name="connsiteY1176" fmla="*/ 1093861 h 6088385"/>
              <a:gd name="connsiteX1177" fmla="*/ 3060062 w 6088384"/>
              <a:gd name="connsiteY1177" fmla="*/ 1153084 h 6088385"/>
              <a:gd name="connsiteX1178" fmla="*/ 3055988 w 6088384"/>
              <a:gd name="connsiteY1178" fmla="*/ 1154599 h 6088385"/>
              <a:gd name="connsiteX1179" fmla="*/ 3007877 w 6088384"/>
              <a:gd name="connsiteY1179" fmla="*/ 1137310 h 6088385"/>
              <a:gd name="connsiteX1180" fmla="*/ 2794929 w 6088384"/>
              <a:gd name="connsiteY1180" fmla="*/ 1083075 h 6088385"/>
              <a:gd name="connsiteX1181" fmla="*/ 2672330 w 6088384"/>
              <a:gd name="connsiteY1181" fmla="*/ 1064141 h 6088385"/>
              <a:gd name="connsiteX1182" fmla="*/ 2687475 w 6088384"/>
              <a:gd name="connsiteY1182" fmla="*/ 1054545 h 6088385"/>
              <a:gd name="connsiteX1183" fmla="*/ 2912568 w 6088384"/>
              <a:gd name="connsiteY1183" fmla="*/ 944351 h 6088385"/>
              <a:gd name="connsiteX1184" fmla="*/ 3061984 w 6088384"/>
              <a:gd name="connsiteY1184" fmla="*/ 889663 h 6088385"/>
              <a:gd name="connsiteX1185" fmla="*/ 3871612 w 6088384"/>
              <a:gd name="connsiteY1185" fmla="*/ 1053728 h 6088385"/>
              <a:gd name="connsiteX1186" fmla="*/ 3979332 w 6088384"/>
              <a:gd name="connsiteY1186" fmla="*/ 1156065 h 6088385"/>
              <a:gd name="connsiteX1187" fmla="*/ 4159557 w 6088384"/>
              <a:gd name="connsiteY1187" fmla="*/ 1364572 h 6088385"/>
              <a:gd name="connsiteX1188" fmla="*/ 4168486 w 6088384"/>
              <a:gd name="connsiteY1188" fmla="*/ 1377839 h 6088385"/>
              <a:gd name="connsiteX1189" fmla="*/ 4013175 w 6088384"/>
              <a:gd name="connsiteY1189" fmla="*/ 1339918 h 6088385"/>
              <a:gd name="connsiteX1190" fmla="*/ 3795681 w 6088384"/>
              <a:gd name="connsiteY1190" fmla="*/ 1308533 h 6088385"/>
              <a:gd name="connsiteX1191" fmla="*/ 3778818 w 6088384"/>
              <a:gd name="connsiteY1191" fmla="*/ 1307728 h 6088385"/>
              <a:gd name="connsiteX1192" fmla="*/ 3708119 w 6088384"/>
              <a:gd name="connsiteY1192" fmla="*/ 1247769 h 6088385"/>
              <a:gd name="connsiteX1193" fmla="*/ 3471377 w 6088384"/>
              <a:gd name="connsiteY1193" fmla="*/ 1082633 h 6088385"/>
              <a:gd name="connsiteX1194" fmla="*/ 3447652 w 6088384"/>
              <a:gd name="connsiteY1194" fmla="*/ 1069372 h 6088385"/>
              <a:gd name="connsiteX1195" fmla="*/ 3507038 w 6088384"/>
              <a:gd name="connsiteY1195" fmla="*/ 1060201 h 6088385"/>
              <a:gd name="connsiteX1196" fmla="*/ 3728495 w 6088384"/>
              <a:gd name="connsiteY1196" fmla="*/ 1047737 h 6088385"/>
              <a:gd name="connsiteX1197" fmla="*/ 5225493 w 6088384"/>
              <a:gd name="connsiteY1197" fmla="*/ 1593434 h 6088385"/>
              <a:gd name="connsiteX1198" fmla="*/ 5372658 w 6088384"/>
              <a:gd name="connsiteY1198" fmla="*/ 1728772 h 6088385"/>
              <a:gd name="connsiteX1199" fmla="*/ 5520438 w 6088384"/>
              <a:gd name="connsiteY1199" fmla="*/ 1894178 h 6088385"/>
              <a:gd name="connsiteX1200" fmla="*/ 5590453 w 6088384"/>
              <a:gd name="connsiteY1200" fmla="*/ 1989769 h 6088385"/>
              <a:gd name="connsiteX1201" fmla="*/ 5609450 w 6088384"/>
              <a:gd name="connsiteY1201" fmla="*/ 2117147 h 6088385"/>
              <a:gd name="connsiteX1202" fmla="*/ 5620385 w 6088384"/>
              <a:gd name="connsiteY1202" fmla="*/ 2391768 h 6088385"/>
              <a:gd name="connsiteX1203" fmla="*/ 5608450 w 6088384"/>
              <a:gd name="connsiteY1203" fmla="*/ 2536991 h 6088385"/>
              <a:gd name="connsiteX1204" fmla="*/ 5601019 w 6088384"/>
              <a:gd name="connsiteY1204" fmla="*/ 2520980 h 6088385"/>
              <a:gd name="connsiteX1205" fmla="*/ 5349936 w 6088384"/>
              <a:gd name="connsiteY1205" fmla="*/ 2141244 h 6088385"/>
              <a:gd name="connsiteX1206" fmla="*/ 5326076 w 6088384"/>
              <a:gd name="connsiteY1206" fmla="*/ 2114846 h 6088385"/>
              <a:gd name="connsiteX1207" fmla="*/ 5318902 w 6088384"/>
              <a:gd name="connsiteY1207" fmla="*/ 1999320 h 6088385"/>
              <a:gd name="connsiteX1208" fmla="*/ 5266921 w 6088384"/>
              <a:gd name="connsiteY1208" fmla="*/ 1723260 h 6088385"/>
              <a:gd name="connsiteX1209" fmla="*/ 2544035 w 6088384"/>
              <a:gd name="connsiteY1209" fmla="*/ 476667 h 6088385"/>
              <a:gd name="connsiteX1210" fmla="*/ 2520981 w 6088384"/>
              <a:gd name="connsiteY1210" fmla="*/ 487366 h 6088385"/>
              <a:gd name="connsiteX1211" fmla="*/ 2141245 w 6088384"/>
              <a:gd name="connsiteY1211" fmla="*/ 738449 h 6088385"/>
              <a:gd name="connsiteX1212" fmla="*/ 2119359 w 6088384"/>
              <a:gd name="connsiteY1212" fmla="*/ 758232 h 6088385"/>
              <a:gd name="connsiteX1213" fmla="*/ 1997643 w 6088384"/>
              <a:gd name="connsiteY1213" fmla="*/ 769694 h 6088385"/>
              <a:gd name="connsiteX1214" fmla="*/ 1720047 w 6088384"/>
              <a:gd name="connsiteY1214" fmla="*/ 822280 h 6088385"/>
              <a:gd name="connsiteX1215" fmla="*/ 1593377 w 6088384"/>
              <a:gd name="connsiteY1215" fmla="*/ 862954 h 6088385"/>
              <a:gd name="connsiteX1216" fmla="*/ 1728774 w 6088384"/>
              <a:gd name="connsiteY1216" fmla="*/ 715726 h 6088385"/>
              <a:gd name="connsiteX1217" fmla="*/ 1894180 w 6088384"/>
              <a:gd name="connsiteY1217" fmla="*/ 567946 h 6088385"/>
              <a:gd name="connsiteX1218" fmla="*/ 1989769 w 6088384"/>
              <a:gd name="connsiteY1218" fmla="*/ 497932 h 6088385"/>
              <a:gd name="connsiteX1219" fmla="*/ 2117148 w 6088384"/>
              <a:gd name="connsiteY1219" fmla="*/ 478936 h 6088385"/>
              <a:gd name="connsiteX1220" fmla="*/ 2530161 w 6088384"/>
              <a:gd name="connsiteY1220" fmla="*/ 475099 h 6088385"/>
              <a:gd name="connsiteX1221" fmla="*/ 3218689 w 6088384"/>
              <a:gd name="connsiteY1221" fmla="*/ 642125 h 6088385"/>
              <a:gd name="connsiteX1222" fmla="*/ 3404490 w 6088384"/>
              <a:gd name="connsiteY1222" fmla="*/ 728887 h 6088385"/>
              <a:gd name="connsiteX1223" fmla="*/ 3503741 w 6088384"/>
              <a:gd name="connsiteY1223" fmla="*/ 786414 h 6088385"/>
              <a:gd name="connsiteX1224" fmla="*/ 3341674 w 6088384"/>
              <a:gd name="connsiteY1224" fmla="*/ 811149 h 6088385"/>
              <a:gd name="connsiteX1225" fmla="*/ 3122596 w 6088384"/>
              <a:gd name="connsiteY1225" fmla="*/ 867479 h 6088385"/>
              <a:gd name="connsiteX1226" fmla="*/ 3061984 w 6088384"/>
              <a:gd name="connsiteY1226" fmla="*/ 889663 h 6088385"/>
              <a:gd name="connsiteX1227" fmla="*/ 2965789 w 6088384"/>
              <a:gd name="connsiteY1227" fmla="*/ 854455 h 6088385"/>
              <a:gd name="connsiteX1228" fmla="*/ 2746711 w 6088384"/>
              <a:gd name="connsiteY1228" fmla="*/ 798125 h 6088385"/>
              <a:gd name="connsiteX1229" fmla="*/ 2620366 w 6088384"/>
              <a:gd name="connsiteY1229" fmla="*/ 778842 h 6088385"/>
              <a:gd name="connsiteX1230" fmla="*/ 2662646 w 6088384"/>
              <a:gd name="connsiteY1230" fmla="*/ 753259 h 6088385"/>
              <a:gd name="connsiteX1231" fmla="*/ 2874068 w 6088384"/>
              <a:gd name="connsiteY1231" fmla="*/ 652910 h 6088385"/>
              <a:gd name="connsiteX1232" fmla="*/ 3064440 w 6088384"/>
              <a:gd name="connsiteY1232" fmla="*/ 585088 h 6088385"/>
              <a:gd name="connsiteX1233" fmla="*/ 3082627 w 6088384"/>
              <a:gd name="connsiteY1233" fmla="*/ 590689 h 6088385"/>
              <a:gd name="connsiteX1234" fmla="*/ 3218689 w 6088384"/>
              <a:gd name="connsiteY1234" fmla="*/ 642125 h 6088385"/>
              <a:gd name="connsiteX1235" fmla="*/ 4619324 w 6088384"/>
              <a:gd name="connsiteY1235" fmla="*/ 1222284 h 6088385"/>
              <a:gd name="connsiteX1236" fmla="*/ 4806015 w 6088384"/>
              <a:gd name="connsiteY1236" fmla="*/ 1310894 h 6088385"/>
              <a:gd name="connsiteX1237" fmla="*/ 4813196 w 6088384"/>
              <a:gd name="connsiteY1237" fmla="*/ 1324285 h 6088385"/>
              <a:gd name="connsiteX1238" fmla="*/ 4876886 w 6088384"/>
              <a:gd name="connsiteY1238" fmla="*/ 1464688 h 6088385"/>
              <a:gd name="connsiteX1239" fmla="*/ 4938036 w 6088384"/>
              <a:gd name="connsiteY1239" fmla="*/ 1629737 h 6088385"/>
              <a:gd name="connsiteX1240" fmla="*/ 4981997 w 6088384"/>
              <a:gd name="connsiteY1240" fmla="*/ 1783207 h 6088385"/>
              <a:gd name="connsiteX1241" fmla="*/ 4834399 w 6088384"/>
              <a:gd name="connsiteY1241" fmla="*/ 1674696 h 6088385"/>
              <a:gd name="connsiteX1242" fmla="*/ 4639655 w 6088384"/>
              <a:gd name="connsiteY1242" fmla="*/ 1559616 h 6088385"/>
              <a:gd name="connsiteX1243" fmla="*/ 4579836 w 6088384"/>
              <a:gd name="connsiteY1243" fmla="*/ 1531853 h 6088385"/>
              <a:gd name="connsiteX1244" fmla="*/ 4541157 w 6088384"/>
              <a:gd name="connsiteY1244" fmla="*/ 1450563 h 6088385"/>
              <a:gd name="connsiteX1245" fmla="*/ 4372647 w 6088384"/>
              <a:gd name="connsiteY1245" fmla="*/ 1175877 h 6088385"/>
              <a:gd name="connsiteX1246" fmla="*/ 4335422 w 6088384"/>
              <a:gd name="connsiteY1246" fmla="*/ 1128132 h 6088385"/>
              <a:gd name="connsiteX1247" fmla="*/ 4398868 w 6088384"/>
              <a:gd name="connsiteY1247" fmla="*/ 1143743 h 6088385"/>
              <a:gd name="connsiteX1248" fmla="*/ 4619324 w 6088384"/>
              <a:gd name="connsiteY1248" fmla="*/ 1222284 h 6088385"/>
              <a:gd name="connsiteX1249" fmla="*/ 5439153 w 6088384"/>
              <a:gd name="connsiteY1249" fmla="*/ 1456619 h 6088385"/>
              <a:gd name="connsiteX1250" fmla="*/ 5566373 w 6088384"/>
              <a:gd name="connsiteY1250" fmla="*/ 1596597 h 6088385"/>
              <a:gd name="connsiteX1251" fmla="*/ 5697971 w 6088384"/>
              <a:gd name="connsiteY1251" fmla="*/ 1772581 h 6088385"/>
              <a:gd name="connsiteX1252" fmla="*/ 5794936 w 6088384"/>
              <a:gd name="connsiteY1252" fmla="*/ 1932189 h 6088385"/>
              <a:gd name="connsiteX1253" fmla="*/ 5801377 w 6088384"/>
              <a:gd name="connsiteY1253" fmla="*/ 1954191 h 6088385"/>
              <a:gd name="connsiteX1254" fmla="*/ 5866530 w 6088384"/>
              <a:gd name="connsiteY1254" fmla="*/ 2384182 h 6088385"/>
              <a:gd name="connsiteX1255" fmla="*/ 5869187 w 6088384"/>
              <a:gd name="connsiteY1255" fmla="*/ 2494766 h 6088385"/>
              <a:gd name="connsiteX1256" fmla="*/ 5856499 w 6088384"/>
              <a:gd name="connsiteY1256" fmla="*/ 2459458 h 6088385"/>
              <a:gd name="connsiteX1257" fmla="*/ 5650753 w 6088384"/>
              <a:gd name="connsiteY1257" fmla="*/ 2072096 h 6088385"/>
              <a:gd name="connsiteX1258" fmla="*/ 5590453 w 6088384"/>
              <a:gd name="connsiteY1258" fmla="*/ 1989769 h 6088385"/>
              <a:gd name="connsiteX1259" fmla="*/ 5577230 w 6088384"/>
              <a:gd name="connsiteY1259" fmla="*/ 1901097 h 6088385"/>
              <a:gd name="connsiteX1260" fmla="*/ 5452761 w 6088384"/>
              <a:gd name="connsiteY1260" fmla="*/ 1484918 h 6088385"/>
              <a:gd name="connsiteX1261" fmla="*/ 2494744 w 6088384"/>
              <a:gd name="connsiteY1261" fmla="*/ 219205 h 6088385"/>
              <a:gd name="connsiteX1262" fmla="*/ 2459460 w 6088384"/>
              <a:gd name="connsiteY1262" fmla="*/ 231885 h 6088385"/>
              <a:gd name="connsiteX1263" fmla="*/ 2072098 w 6088384"/>
              <a:gd name="connsiteY1263" fmla="*/ 437631 h 6088385"/>
              <a:gd name="connsiteX1264" fmla="*/ 1989769 w 6088384"/>
              <a:gd name="connsiteY1264" fmla="*/ 497932 h 6088385"/>
              <a:gd name="connsiteX1265" fmla="*/ 1901098 w 6088384"/>
              <a:gd name="connsiteY1265" fmla="*/ 511156 h 6088385"/>
              <a:gd name="connsiteX1266" fmla="*/ 1484919 w 6088384"/>
              <a:gd name="connsiteY1266" fmla="*/ 635624 h 6088385"/>
              <a:gd name="connsiteX1267" fmla="*/ 1456621 w 6088384"/>
              <a:gd name="connsiteY1267" fmla="*/ 649233 h 6088385"/>
              <a:gd name="connsiteX1268" fmla="*/ 1596599 w 6088384"/>
              <a:gd name="connsiteY1268" fmla="*/ 522012 h 6088385"/>
              <a:gd name="connsiteX1269" fmla="*/ 1772582 w 6088384"/>
              <a:gd name="connsiteY1269" fmla="*/ 390413 h 6088385"/>
              <a:gd name="connsiteX1270" fmla="*/ 1931826 w 6088384"/>
              <a:gd name="connsiteY1270" fmla="*/ 293670 h 6088385"/>
              <a:gd name="connsiteX1271" fmla="*/ 2156474 w 6088384"/>
              <a:gd name="connsiteY1271" fmla="*/ 245939 h 6088385"/>
              <a:gd name="connsiteX1272" fmla="*/ 2463831 w 6088384"/>
              <a:gd name="connsiteY1272" fmla="*/ 218814 h 6088385"/>
              <a:gd name="connsiteX1273" fmla="*/ 4003224 w 6088384"/>
              <a:gd name="connsiteY1273" fmla="*/ 774847 h 6088385"/>
              <a:gd name="connsiteX1274" fmla="*/ 4128266 w 6088384"/>
              <a:gd name="connsiteY1274" fmla="*/ 887868 h 6088385"/>
              <a:gd name="connsiteX1275" fmla="*/ 4257363 w 6088384"/>
              <a:gd name="connsiteY1275" fmla="*/ 1028017 h 6088385"/>
              <a:gd name="connsiteX1276" fmla="*/ 4335422 w 6088384"/>
              <a:gd name="connsiteY1276" fmla="*/ 1128132 h 6088385"/>
              <a:gd name="connsiteX1277" fmla="*/ 4175911 w 6088384"/>
              <a:gd name="connsiteY1277" fmla="*/ 1088886 h 6088385"/>
              <a:gd name="connsiteX1278" fmla="*/ 3951953 w 6088384"/>
              <a:gd name="connsiteY1278" fmla="*/ 1057091 h 6088385"/>
              <a:gd name="connsiteX1279" fmla="*/ 3871612 w 6088384"/>
              <a:gd name="connsiteY1279" fmla="*/ 1053728 h 6088385"/>
              <a:gd name="connsiteX1280" fmla="*/ 3855368 w 6088384"/>
              <a:gd name="connsiteY1280" fmla="*/ 1038295 h 6088385"/>
              <a:gd name="connsiteX1281" fmla="*/ 3578883 w 6088384"/>
              <a:gd name="connsiteY1281" fmla="*/ 829969 h 6088385"/>
              <a:gd name="connsiteX1282" fmla="*/ 3503741 w 6088384"/>
              <a:gd name="connsiteY1282" fmla="*/ 786414 h 6088385"/>
              <a:gd name="connsiteX1283" fmla="*/ 3568652 w 6088384"/>
              <a:gd name="connsiteY1283" fmla="*/ 776508 h 6088385"/>
              <a:gd name="connsiteX1284" fmla="*/ 3802382 w 6088384"/>
              <a:gd name="connsiteY1284" fmla="*/ 764705 h 6088385"/>
              <a:gd name="connsiteX1285" fmla="*/ 5579185 w 6088384"/>
              <a:gd name="connsiteY1285" fmla="*/ 1399070 h 6088385"/>
              <a:gd name="connsiteX1286" fmla="*/ 5641659 w 6088384"/>
              <a:gd name="connsiteY1286" fmla="*/ 1482217 h 6088385"/>
              <a:gd name="connsiteX1287" fmla="*/ 5860872 w 6088384"/>
              <a:gd name="connsiteY1287" fmla="*/ 1890083 h 6088385"/>
              <a:gd name="connsiteX1288" fmla="*/ 5994270 w 6088384"/>
              <a:gd name="connsiteY1288" fmla="*/ 2333495 h 6088385"/>
              <a:gd name="connsiteX1289" fmla="*/ 6016808 w 6088384"/>
              <a:gd name="connsiteY1289" fmla="*/ 2492249 h 6088385"/>
              <a:gd name="connsiteX1290" fmla="*/ 5985610 w 6088384"/>
              <a:gd name="connsiteY1290" fmla="*/ 2370918 h 6088385"/>
              <a:gd name="connsiteX1291" fmla="*/ 5812476 w 6088384"/>
              <a:gd name="connsiteY1291" fmla="*/ 1961062 h 6088385"/>
              <a:gd name="connsiteX1292" fmla="*/ 5794936 w 6088384"/>
              <a:gd name="connsiteY1292" fmla="*/ 1932189 h 6088385"/>
              <a:gd name="connsiteX1293" fmla="*/ 5750907 w 6088384"/>
              <a:gd name="connsiteY1293" fmla="*/ 1781792 h 6088385"/>
              <a:gd name="connsiteX1294" fmla="*/ 5608529 w 6088384"/>
              <a:gd name="connsiteY1294" fmla="*/ 1448727 h 6088385"/>
              <a:gd name="connsiteX1295" fmla="*/ 2492245 w 6088384"/>
              <a:gd name="connsiteY1295" fmla="*/ 71578 h 6088385"/>
              <a:gd name="connsiteX1296" fmla="*/ 2370920 w 6088384"/>
              <a:gd name="connsiteY1296" fmla="*/ 102774 h 6088385"/>
              <a:gd name="connsiteX1297" fmla="*/ 1961063 w 6088384"/>
              <a:gd name="connsiteY1297" fmla="*/ 275908 h 6088385"/>
              <a:gd name="connsiteX1298" fmla="*/ 1931826 w 6088384"/>
              <a:gd name="connsiteY1298" fmla="*/ 293670 h 6088385"/>
              <a:gd name="connsiteX1299" fmla="*/ 1914131 w 6088384"/>
              <a:gd name="connsiteY1299" fmla="*/ 297430 h 6088385"/>
              <a:gd name="connsiteX1300" fmla="*/ 1448727 w 6088384"/>
              <a:gd name="connsiteY1300" fmla="*/ 479857 h 6088385"/>
              <a:gd name="connsiteX1301" fmla="*/ 1403768 w 6088384"/>
              <a:gd name="connsiteY1301" fmla="*/ 505670 h 6088385"/>
              <a:gd name="connsiteX1302" fmla="*/ 1482217 w 6088384"/>
              <a:gd name="connsiteY1302" fmla="*/ 446727 h 6088385"/>
              <a:gd name="connsiteX1303" fmla="*/ 1890083 w 6088384"/>
              <a:gd name="connsiteY1303" fmla="*/ 227513 h 6088385"/>
              <a:gd name="connsiteX1304" fmla="*/ 2333495 w 6088384"/>
              <a:gd name="connsiteY1304" fmla="*/ 94115 h 6088385"/>
              <a:gd name="connsiteX1305" fmla="*/ 4692198 w 6088384"/>
              <a:gd name="connsiteY1305" fmla="*/ 944350 h 6088385"/>
              <a:gd name="connsiteX1306" fmla="*/ 4892027 w 6088384"/>
              <a:gd name="connsiteY1306" fmla="*/ 1040613 h 6088385"/>
              <a:gd name="connsiteX1307" fmla="*/ 5009671 w 6088384"/>
              <a:gd name="connsiteY1307" fmla="*/ 1112084 h 6088385"/>
              <a:gd name="connsiteX1308" fmla="*/ 5068990 w 6088384"/>
              <a:gd name="connsiteY1308" fmla="*/ 1211576 h 6088385"/>
              <a:gd name="connsiteX1309" fmla="*/ 5182904 w 6088384"/>
              <a:gd name="connsiteY1309" fmla="*/ 1459966 h 6088385"/>
              <a:gd name="connsiteX1310" fmla="*/ 5225493 w 6088384"/>
              <a:gd name="connsiteY1310" fmla="*/ 1593434 h 6088385"/>
              <a:gd name="connsiteX1311" fmla="*/ 5208035 w 6088384"/>
              <a:gd name="connsiteY1311" fmla="*/ 1577378 h 6088385"/>
              <a:gd name="connsiteX1312" fmla="*/ 4830746 w 6088384"/>
              <a:gd name="connsiteY1312" fmla="*/ 1322633 h 6088385"/>
              <a:gd name="connsiteX1313" fmla="*/ 4806015 w 6088384"/>
              <a:gd name="connsiteY1313" fmla="*/ 1310894 h 6088385"/>
              <a:gd name="connsiteX1314" fmla="*/ 4741310 w 6088384"/>
              <a:gd name="connsiteY1314" fmla="*/ 1190239 h 6088385"/>
              <a:gd name="connsiteX1315" fmla="*/ 4574645 w 6088384"/>
              <a:gd name="connsiteY1315" fmla="*/ 941926 h 6088385"/>
              <a:gd name="connsiteX1316" fmla="*/ 4526698 w 6088384"/>
              <a:gd name="connsiteY1316" fmla="*/ 883777 h 6088385"/>
              <a:gd name="connsiteX1317" fmla="*/ 3372044 w 6088384"/>
              <a:gd name="connsiteY1317" fmla="*/ 385702 h 6088385"/>
              <a:gd name="connsiteX1318" fmla="*/ 3574912 w 6088384"/>
              <a:gd name="connsiteY1318" fmla="*/ 479858 h 6088385"/>
              <a:gd name="connsiteX1319" fmla="*/ 3585119 w 6088384"/>
              <a:gd name="connsiteY1319" fmla="*/ 485890 h 6088385"/>
              <a:gd name="connsiteX1320" fmla="*/ 3541439 w 6088384"/>
              <a:gd name="connsiteY1320" fmla="*/ 487718 h 6088385"/>
              <a:gd name="connsiteX1321" fmla="*/ 3094523 w 6088384"/>
              <a:gd name="connsiteY1321" fmla="*/ 574370 h 6088385"/>
              <a:gd name="connsiteX1322" fmla="*/ 3064440 w 6088384"/>
              <a:gd name="connsiteY1322" fmla="*/ 585088 h 6088385"/>
              <a:gd name="connsiteX1323" fmla="*/ 2945387 w 6088384"/>
              <a:gd name="connsiteY1323" fmla="*/ 548417 h 6088385"/>
              <a:gd name="connsiteX1324" fmla="*/ 2668798 w 6088384"/>
              <a:gd name="connsiteY1324" fmla="*/ 490768 h 6088385"/>
              <a:gd name="connsiteX1325" fmla="*/ 2544035 w 6088384"/>
              <a:gd name="connsiteY1325" fmla="*/ 476667 h 6088385"/>
              <a:gd name="connsiteX1326" fmla="*/ 2723850 w 6088384"/>
              <a:gd name="connsiteY1326" fmla="*/ 393210 h 6088385"/>
              <a:gd name="connsiteX1327" fmla="*/ 2933219 w 6088384"/>
              <a:gd name="connsiteY1327" fmla="*/ 319977 h 6088385"/>
              <a:gd name="connsiteX1328" fmla="*/ 3064977 w 6088384"/>
              <a:gd name="connsiteY1328" fmla="*/ 287808 h 6088385"/>
              <a:gd name="connsiteX1329" fmla="*/ 3188321 w 6088384"/>
              <a:gd name="connsiteY1329" fmla="*/ 320224 h 6088385"/>
              <a:gd name="connsiteX1330" fmla="*/ 3372044 w 6088384"/>
              <a:gd name="connsiteY1330" fmla="*/ 385702 h 6088385"/>
              <a:gd name="connsiteX1331" fmla="*/ 4140851 w 6088384"/>
              <a:gd name="connsiteY1331" fmla="*/ 514687 h 6088385"/>
              <a:gd name="connsiteX1332" fmla="*/ 4161626 w 6088384"/>
              <a:gd name="connsiteY1332" fmla="*/ 529334 h 6088385"/>
              <a:gd name="connsiteX1333" fmla="*/ 4480715 w 6088384"/>
              <a:gd name="connsiteY1333" fmla="*/ 828011 h 6088385"/>
              <a:gd name="connsiteX1334" fmla="*/ 4526698 w 6088384"/>
              <a:gd name="connsiteY1334" fmla="*/ 883777 h 6088385"/>
              <a:gd name="connsiteX1335" fmla="*/ 4482169 w 6088384"/>
              <a:gd name="connsiteY1335" fmla="*/ 867479 h 6088385"/>
              <a:gd name="connsiteX1336" fmla="*/ 4036113 w 6088384"/>
              <a:gd name="connsiteY1336" fmla="*/ 776508 h 6088385"/>
              <a:gd name="connsiteX1337" fmla="*/ 4003224 w 6088384"/>
              <a:gd name="connsiteY1337" fmla="*/ 774847 h 6088385"/>
              <a:gd name="connsiteX1338" fmla="*/ 3954649 w 6088384"/>
              <a:gd name="connsiteY1338" fmla="*/ 730941 h 6088385"/>
              <a:gd name="connsiteX1339" fmla="*/ 3769656 w 6088384"/>
              <a:gd name="connsiteY1339" fmla="*/ 594938 h 6088385"/>
              <a:gd name="connsiteX1340" fmla="*/ 3585119 w 6088384"/>
              <a:gd name="connsiteY1340" fmla="*/ 485890 h 6088385"/>
              <a:gd name="connsiteX1341" fmla="*/ 3764897 w 6088384"/>
              <a:gd name="connsiteY1341" fmla="*/ 478363 h 6088385"/>
              <a:gd name="connsiteX1342" fmla="*/ 3986354 w 6088384"/>
              <a:gd name="connsiteY1342" fmla="*/ 490827 h 6088385"/>
              <a:gd name="connsiteX1343" fmla="*/ 4672999 w 6088384"/>
              <a:gd name="connsiteY1343" fmla="*/ 676144 h 6088385"/>
              <a:gd name="connsiteX1344" fmla="*/ 4822134 w 6088384"/>
              <a:gd name="connsiteY1344" fmla="*/ 746428 h 6088385"/>
              <a:gd name="connsiteX1345" fmla="*/ 5011061 w 6088384"/>
              <a:gd name="connsiteY1345" fmla="*/ 858655 h 6088385"/>
              <a:gd name="connsiteX1346" fmla="*/ 5158555 w 6088384"/>
              <a:gd name="connsiteY1346" fmla="*/ 966686 h 6088385"/>
              <a:gd name="connsiteX1347" fmla="*/ 5169399 w 6088384"/>
              <a:gd name="connsiteY1347" fmla="*/ 980166 h 6088385"/>
              <a:gd name="connsiteX1348" fmla="*/ 5327256 w 6088384"/>
              <a:gd name="connsiteY1348" fmla="*/ 1223937 h 6088385"/>
              <a:gd name="connsiteX1349" fmla="*/ 5439153 w 6088384"/>
              <a:gd name="connsiteY1349" fmla="*/ 1456619 h 6088385"/>
              <a:gd name="connsiteX1350" fmla="*/ 5418830 w 6088384"/>
              <a:gd name="connsiteY1350" fmla="*/ 1434259 h 6088385"/>
              <a:gd name="connsiteX1351" fmla="*/ 5080508 w 6088384"/>
              <a:gd name="connsiteY1351" fmla="*/ 1155118 h 6088385"/>
              <a:gd name="connsiteX1352" fmla="*/ 5009671 w 6088384"/>
              <a:gd name="connsiteY1352" fmla="*/ 1112084 h 6088385"/>
              <a:gd name="connsiteX1353" fmla="*/ 4957771 w 6088384"/>
              <a:gd name="connsiteY1353" fmla="*/ 1025034 h 6088385"/>
              <a:gd name="connsiteX1354" fmla="*/ 4686426 w 6088384"/>
              <a:gd name="connsiteY1354" fmla="*/ 689061 h 6088385"/>
              <a:gd name="connsiteX1355" fmla="*/ 3639711 w 6088384"/>
              <a:gd name="connsiteY1355" fmla="*/ 227513 h 6088385"/>
              <a:gd name="connsiteX1356" fmla="*/ 3641986 w 6088384"/>
              <a:gd name="connsiteY1356" fmla="*/ 228586 h 6088385"/>
              <a:gd name="connsiteX1357" fmla="*/ 3584074 w 6088384"/>
              <a:gd name="connsiteY1357" fmla="*/ 225821 h 6088385"/>
              <a:gd name="connsiteX1358" fmla="*/ 3147462 w 6088384"/>
              <a:gd name="connsiteY1358" fmla="*/ 267668 h 6088385"/>
              <a:gd name="connsiteX1359" fmla="*/ 3064977 w 6088384"/>
              <a:gd name="connsiteY1359" fmla="*/ 287808 h 6088385"/>
              <a:gd name="connsiteX1360" fmla="*/ 3000679 w 6088384"/>
              <a:gd name="connsiteY1360" fmla="*/ 270909 h 6088385"/>
              <a:gd name="connsiteX1361" fmla="*/ 2618056 w 6088384"/>
              <a:gd name="connsiteY1361" fmla="*/ 220768 h 6088385"/>
              <a:gd name="connsiteX1362" fmla="*/ 2494744 w 6088384"/>
              <a:gd name="connsiteY1362" fmla="*/ 219205 h 6088385"/>
              <a:gd name="connsiteX1363" fmla="*/ 2665903 w 6088384"/>
              <a:gd name="connsiteY1363" fmla="*/ 157697 h 6088385"/>
              <a:gd name="connsiteX1364" fmla="*/ 2878851 w 6088384"/>
              <a:gd name="connsiteY1364" fmla="*/ 103462 h 6088385"/>
              <a:gd name="connsiteX1365" fmla="*/ 3068098 w 6088384"/>
              <a:gd name="connsiteY1365" fmla="*/ 74235 h 6088385"/>
              <a:gd name="connsiteX1366" fmla="*/ 3111875 w 6088384"/>
              <a:gd name="connsiteY1366" fmla="*/ 79650 h 6088385"/>
              <a:gd name="connsiteX1367" fmla="*/ 3639711 w 6088384"/>
              <a:gd name="connsiteY1367" fmla="*/ 227513 h 6088385"/>
              <a:gd name="connsiteX1368" fmla="*/ 4731728 w 6088384"/>
              <a:gd name="connsiteY1368" fmla="*/ 537335 h 6088385"/>
              <a:gd name="connsiteX1369" fmla="*/ 4841910 w 6088384"/>
              <a:gd name="connsiteY1369" fmla="*/ 602444 h 6088385"/>
              <a:gd name="connsiteX1370" fmla="*/ 5200520 w 6088384"/>
              <a:gd name="connsiteY1370" fmla="*/ 895374 h 6088385"/>
              <a:gd name="connsiteX1371" fmla="*/ 5493450 w 6088384"/>
              <a:gd name="connsiteY1371" fmla="*/ 1253984 h 6088385"/>
              <a:gd name="connsiteX1372" fmla="*/ 5579185 w 6088384"/>
              <a:gd name="connsiteY1372" fmla="*/ 1399070 h 6088385"/>
              <a:gd name="connsiteX1373" fmla="*/ 5505779 w 6088384"/>
              <a:gd name="connsiteY1373" fmla="*/ 1301373 h 6088385"/>
              <a:gd name="connsiteX1374" fmla="*/ 5188978 w 6088384"/>
              <a:gd name="connsiteY1374" fmla="*/ 988970 h 6088385"/>
              <a:gd name="connsiteX1375" fmla="*/ 5158555 w 6088384"/>
              <a:gd name="connsiteY1375" fmla="*/ 966686 h 6088385"/>
              <a:gd name="connsiteX1376" fmla="*/ 5056797 w 6088384"/>
              <a:gd name="connsiteY1376" fmla="*/ 840204 h 6088385"/>
              <a:gd name="connsiteX1377" fmla="*/ 4797799 w 6088384"/>
              <a:gd name="connsiteY1377" fmla="*/ 586978 h 6088385"/>
              <a:gd name="connsiteX1378" fmla="*/ 4202106 w 6088384"/>
              <a:gd name="connsiteY1378" fmla="*/ 311962 h 6088385"/>
              <a:gd name="connsiteX1379" fmla="*/ 4236079 w 6088384"/>
              <a:gd name="connsiteY1379" fmla="*/ 330952 h 6088385"/>
              <a:gd name="connsiteX1380" fmla="*/ 4582678 w 6088384"/>
              <a:gd name="connsiteY1380" fmla="*/ 589257 h 6088385"/>
              <a:gd name="connsiteX1381" fmla="*/ 4672999 w 6088384"/>
              <a:gd name="connsiteY1381" fmla="*/ 676144 h 6088385"/>
              <a:gd name="connsiteX1382" fmla="*/ 4623698 w 6088384"/>
              <a:gd name="connsiteY1382" fmla="*/ 652910 h 6088385"/>
              <a:gd name="connsiteX1383" fmla="*/ 4204306 w 6088384"/>
              <a:gd name="connsiteY1383" fmla="*/ 524487 h 6088385"/>
              <a:gd name="connsiteX1384" fmla="*/ 4140851 w 6088384"/>
              <a:gd name="connsiteY1384" fmla="*/ 514687 h 6088385"/>
              <a:gd name="connsiteX1385" fmla="*/ 4004029 w 6088384"/>
              <a:gd name="connsiteY1385" fmla="*/ 418229 h 6088385"/>
              <a:gd name="connsiteX1386" fmla="*/ 3838146 w 6088384"/>
              <a:gd name="connsiteY1386" fmla="*/ 321032 h 6088385"/>
              <a:gd name="connsiteX1387" fmla="*/ 3641986 w 6088384"/>
              <a:gd name="connsiteY1387" fmla="*/ 228586 h 6088385"/>
              <a:gd name="connsiteX1388" fmla="*/ 3803193 w 6088384"/>
              <a:gd name="connsiteY1388" fmla="*/ 236282 h 6088385"/>
              <a:gd name="connsiteX1389" fmla="*/ 4020687 w 6088384"/>
              <a:gd name="connsiteY1389" fmla="*/ 267668 h 6088385"/>
              <a:gd name="connsiteX1390" fmla="*/ 3649886 w 6088384"/>
              <a:gd name="connsiteY1390" fmla="*/ 82048 h 6088385"/>
              <a:gd name="connsiteX1391" fmla="*/ 3541718 w 6088384"/>
              <a:gd name="connsiteY1391" fmla="*/ 66692 h 6088385"/>
              <a:gd name="connsiteX1392" fmla="*/ 3096804 w 6088384"/>
              <a:gd name="connsiteY1392" fmla="*/ 69802 h 6088385"/>
              <a:gd name="connsiteX1393" fmla="*/ 3068098 w 6088384"/>
              <a:gd name="connsiteY1393" fmla="*/ 74235 h 6088385"/>
              <a:gd name="connsiteX1394" fmla="*/ 2974846 w 6088384"/>
              <a:gd name="connsiteY1394" fmla="*/ 62700 h 6088385"/>
              <a:gd name="connsiteX1395" fmla="*/ 2557453 w 6088384"/>
              <a:gd name="connsiteY1395" fmla="*/ 62321 h 6088385"/>
              <a:gd name="connsiteX1396" fmla="*/ 2492245 w 6088384"/>
              <a:gd name="connsiteY1396" fmla="*/ 71578 h 6088385"/>
              <a:gd name="connsiteX1397" fmla="*/ 2589998 w 6088384"/>
              <a:gd name="connsiteY1397" fmla="*/ 46443 h 6088385"/>
              <a:gd name="connsiteX1398" fmla="*/ 3050706 w 6088384"/>
              <a:gd name="connsiteY1398" fmla="*/ 0 h 6088385"/>
              <a:gd name="connsiteX1399" fmla="*/ 3511414 w 6088384"/>
              <a:gd name="connsiteY1399" fmla="*/ 46444 h 6088385"/>
              <a:gd name="connsiteX1400" fmla="*/ 4209088 w 6088384"/>
              <a:gd name="connsiteY1400" fmla="*/ 231884 h 6088385"/>
              <a:gd name="connsiteX1401" fmla="*/ 4616954 w 6088384"/>
              <a:gd name="connsiteY1401" fmla="*/ 451098 h 6088385"/>
              <a:gd name="connsiteX1402" fmla="*/ 4731728 w 6088384"/>
              <a:gd name="connsiteY1402" fmla="*/ 537335 h 6088385"/>
              <a:gd name="connsiteX1403" fmla="*/ 4647167 w 6088384"/>
              <a:gd name="connsiteY1403" fmla="*/ 487365 h 6088385"/>
              <a:gd name="connsiteX1404" fmla="*/ 4234930 w 6088384"/>
              <a:gd name="connsiteY1404" fmla="*/ 319976 h 6088385"/>
              <a:gd name="connsiteX1405" fmla="*/ 4202106 w 6088384"/>
              <a:gd name="connsiteY1405" fmla="*/ 311962 h 6088385"/>
              <a:gd name="connsiteX1406" fmla="*/ 4091410 w 6088384"/>
              <a:gd name="connsiteY1406" fmla="*/ 250087 h 6088385"/>
              <a:gd name="connsiteX1407" fmla="*/ 3940519 w 6088384"/>
              <a:gd name="connsiteY1407" fmla="*/ 179645 h 6088385"/>
              <a:gd name="connsiteX1408" fmla="*/ 3730492 w 6088384"/>
              <a:gd name="connsiteY1408" fmla="*/ 102774 h 6088385"/>
              <a:gd name="connsiteX1409" fmla="*/ 3649886 w 6088384"/>
              <a:gd name="connsiteY1409" fmla="*/ 82048 h 6088385"/>
              <a:gd name="connsiteX1410" fmla="*/ 3765676 w 6088384"/>
              <a:gd name="connsiteY1410" fmla="*/ 98487 h 6088385"/>
              <a:gd name="connsiteX1411" fmla="*/ 4209088 w 6088384"/>
              <a:gd name="connsiteY1411" fmla="*/ 231884 h 6088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</a:cxnLst>
            <a:rect l="l" t="t" r="r" b="b"/>
            <a:pathLst>
              <a:path w="6088384" h="6088385">
                <a:moveTo>
                  <a:pt x="1343503" y="5543275"/>
                </a:moveTo>
                <a:lnTo>
                  <a:pt x="1441220" y="5601018"/>
                </a:lnTo>
                <a:cubicBezTo>
                  <a:pt x="1573938" y="5670763"/>
                  <a:pt x="1712072" y="5726560"/>
                  <a:pt x="1853457" y="5768407"/>
                </a:cubicBezTo>
                <a:lnTo>
                  <a:pt x="1889262" y="5777149"/>
                </a:lnTo>
                <a:lnTo>
                  <a:pt x="1978543" y="5828749"/>
                </a:lnTo>
                <a:cubicBezTo>
                  <a:pt x="2090895" y="5887594"/>
                  <a:pt x="2208746" y="5937369"/>
                  <a:pt x="2331123" y="5977101"/>
                </a:cubicBezTo>
                <a:lnTo>
                  <a:pt x="2425205" y="6004449"/>
                </a:lnTo>
                <a:lnTo>
                  <a:pt x="2322710" y="5989898"/>
                </a:lnTo>
                <a:cubicBezTo>
                  <a:pt x="2173572" y="5961083"/>
                  <a:pt x="2025101" y="5916894"/>
                  <a:pt x="1879298" y="5856500"/>
                </a:cubicBezTo>
                <a:cubicBezTo>
                  <a:pt x="1687932" y="5777234"/>
                  <a:pt x="1513054" y="5674979"/>
                  <a:pt x="1356537" y="5554260"/>
                </a:cubicBezTo>
                <a:close/>
                <a:moveTo>
                  <a:pt x="1947471" y="5573687"/>
                </a:moveTo>
                <a:lnTo>
                  <a:pt x="2140862" y="5705378"/>
                </a:lnTo>
                <a:cubicBezTo>
                  <a:pt x="2212556" y="5748636"/>
                  <a:pt x="2286507" y="5787901"/>
                  <a:pt x="2362340" y="5823019"/>
                </a:cubicBezTo>
                <a:lnTo>
                  <a:pt x="2452498" y="5860088"/>
                </a:lnTo>
                <a:lnTo>
                  <a:pt x="2285194" y="5852101"/>
                </a:lnTo>
                <a:cubicBezTo>
                  <a:pt x="2212335" y="5845126"/>
                  <a:pt x="2139747" y="5834664"/>
                  <a:pt x="2067700" y="5820716"/>
                </a:cubicBezTo>
                <a:lnTo>
                  <a:pt x="1889262" y="5777149"/>
                </a:lnTo>
                <a:lnTo>
                  <a:pt x="1814261" y="5733801"/>
                </a:lnTo>
                <a:cubicBezTo>
                  <a:pt x="1680998" y="5649211"/>
                  <a:pt x="1557086" y="5551209"/>
                  <a:pt x="1444426" y="5441694"/>
                </a:cubicBezTo>
                <a:lnTo>
                  <a:pt x="1418395" y="5413657"/>
                </a:lnTo>
                <a:lnTo>
                  <a:pt x="1464689" y="5435475"/>
                </a:lnTo>
                <a:cubicBezTo>
                  <a:pt x="1599815" y="5491446"/>
                  <a:pt x="1740279" y="5534529"/>
                  <a:pt x="1884080" y="5563897"/>
                </a:cubicBezTo>
                <a:close/>
                <a:moveTo>
                  <a:pt x="3591548" y="6017987"/>
                </a:moveTo>
                <a:lnTo>
                  <a:pt x="3498389" y="6041941"/>
                </a:lnTo>
                <a:cubicBezTo>
                  <a:pt x="3349576" y="6072393"/>
                  <a:pt x="3195496" y="6088385"/>
                  <a:pt x="3037681" y="6088385"/>
                </a:cubicBezTo>
                <a:cubicBezTo>
                  <a:pt x="2840412" y="6088385"/>
                  <a:pt x="2648979" y="6063397"/>
                  <a:pt x="2466375" y="6016415"/>
                </a:cubicBezTo>
                <a:lnTo>
                  <a:pt x="2425205" y="6004449"/>
                </a:lnTo>
                <a:lnTo>
                  <a:pt x="2546668" y="6021692"/>
                </a:lnTo>
                <a:cubicBezTo>
                  <a:pt x="2695974" y="6035339"/>
                  <a:pt x="2844946" y="6034027"/>
                  <a:pt x="2991582" y="6018582"/>
                </a:cubicBezTo>
                <a:lnTo>
                  <a:pt x="3020321" y="6014145"/>
                </a:lnTo>
                <a:lnTo>
                  <a:pt x="3068845" y="6021079"/>
                </a:lnTo>
                <a:cubicBezTo>
                  <a:pt x="3202710" y="6036204"/>
                  <a:pt x="3338592" y="6039549"/>
                  <a:pt x="3474961" y="6030481"/>
                </a:cubicBezTo>
                <a:close/>
                <a:moveTo>
                  <a:pt x="511297" y="4692103"/>
                </a:moveTo>
                <a:lnTo>
                  <a:pt x="582607" y="4787012"/>
                </a:lnTo>
                <a:cubicBezTo>
                  <a:pt x="678533" y="4902236"/>
                  <a:pt x="784800" y="5006647"/>
                  <a:pt x="899408" y="5099414"/>
                </a:cubicBezTo>
                <a:lnTo>
                  <a:pt x="930525" y="5122206"/>
                </a:lnTo>
                <a:lnTo>
                  <a:pt x="943945" y="5141241"/>
                </a:lnTo>
                <a:cubicBezTo>
                  <a:pt x="1022558" y="5243320"/>
                  <a:pt x="1110165" y="5339205"/>
                  <a:pt x="1206210" y="5427555"/>
                </a:cubicBezTo>
                <a:lnTo>
                  <a:pt x="1343503" y="5543275"/>
                </a:lnTo>
                <a:lnTo>
                  <a:pt x="1246477" y="5485939"/>
                </a:lnTo>
                <a:cubicBezTo>
                  <a:pt x="1119718" y="5402245"/>
                  <a:pt x="999459" y="5304602"/>
                  <a:pt x="887866" y="5193009"/>
                </a:cubicBezTo>
                <a:cubicBezTo>
                  <a:pt x="748376" y="5053520"/>
                  <a:pt x="630681" y="4900487"/>
                  <a:pt x="534782" y="4738145"/>
                </a:cubicBezTo>
                <a:close/>
                <a:moveTo>
                  <a:pt x="2085160" y="5313536"/>
                </a:moveTo>
                <a:lnTo>
                  <a:pt x="2133737" y="5357443"/>
                </a:lnTo>
                <a:cubicBezTo>
                  <a:pt x="2197856" y="5409739"/>
                  <a:pt x="2264149" y="5458034"/>
                  <a:pt x="2332286" y="5502327"/>
                </a:cubicBezTo>
                <a:lnTo>
                  <a:pt x="2505795" y="5602389"/>
                </a:lnTo>
                <a:lnTo>
                  <a:pt x="2323489" y="5610021"/>
                </a:lnTo>
                <a:cubicBezTo>
                  <a:pt x="2249253" y="5609468"/>
                  <a:pt x="2175351" y="5605279"/>
                  <a:pt x="2102033" y="5597557"/>
                </a:cubicBezTo>
                <a:lnTo>
                  <a:pt x="1947471" y="5573687"/>
                </a:lnTo>
                <a:lnTo>
                  <a:pt x="1932919" y="5563777"/>
                </a:lnTo>
                <a:cubicBezTo>
                  <a:pt x="1799299" y="5461596"/>
                  <a:pt x="1676195" y="5344060"/>
                  <a:pt x="1566593" y="5212406"/>
                </a:cubicBezTo>
                <a:lnTo>
                  <a:pt x="1559965" y="5203585"/>
                </a:lnTo>
                <a:lnTo>
                  <a:pt x="1633129" y="5229092"/>
                </a:lnTo>
                <a:cubicBezTo>
                  <a:pt x="1768045" y="5269227"/>
                  <a:pt x="1908180" y="5297242"/>
                  <a:pt x="2052272" y="5311875"/>
                </a:cubicBezTo>
                <a:close/>
                <a:moveTo>
                  <a:pt x="3597768" y="5867697"/>
                </a:moveTo>
                <a:lnTo>
                  <a:pt x="3422483" y="5930687"/>
                </a:lnTo>
                <a:cubicBezTo>
                  <a:pt x="3352502" y="5952125"/>
                  <a:pt x="3281435" y="5970238"/>
                  <a:pt x="3209535" y="5984922"/>
                </a:cubicBezTo>
                <a:lnTo>
                  <a:pt x="3020321" y="6014145"/>
                </a:lnTo>
                <a:lnTo>
                  <a:pt x="2935708" y="6002052"/>
                </a:lnTo>
                <a:cubicBezTo>
                  <a:pt x="2803357" y="5979145"/>
                  <a:pt x="2673532" y="5944669"/>
                  <a:pt x="2547763" y="5899258"/>
                </a:cubicBezTo>
                <a:lnTo>
                  <a:pt x="2452498" y="5860088"/>
                </a:lnTo>
                <a:lnTo>
                  <a:pt x="2504312" y="5862562"/>
                </a:lnTo>
                <a:cubicBezTo>
                  <a:pt x="2650572" y="5862562"/>
                  <a:pt x="2796831" y="5848613"/>
                  <a:pt x="2940924" y="5820715"/>
                </a:cubicBezTo>
                <a:lnTo>
                  <a:pt x="3022078" y="5800901"/>
                </a:lnTo>
                <a:lnTo>
                  <a:pt x="3170591" y="5833940"/>
                </a:lnTo>
                <a:cubicBezTo>
                  <a:pt x="3294323" y="5856153"/>
                  <a:pt x="3419533" y="5868124"/>
                  <a:pt x="3544858" y="5869852"/>
                </a:cubicBezTo>
                <a:close/>
                <a:moveTo>
                  <a:pt x="647315" y="4630339"/>
                </a:moveTo>
                <a:lnTo>
                  <a:pt x="676653" y="4661192"/>
                </a:lnTo>
                <a:cubicBezTo>
                  <a:pt x="773081" y="4756784"/>
                  <a:pt x="877979" y="4843844"/>
                  <a:pt x="990122" y="4921149"/>
                </a:cubicBezTo>
                <a:lnTo>
                  <a:pt x="1080064" y="4978402"/>
                </a:lnTo>
                <a:lnTo>
                  <a:pt x="1142095" y="5080508"/>
                </a:lnTo>
                <a:cubicBezTo>
                  <a:pt x="1186225" y="5145829"/>
                  <a:pt x="1233643" y="5208747"/>
                  <a:pt x="1284110" y="5269024"/>
                </a:cubicBezTo>
                <a:lnTo>
                  <a:pt x="1418395" y="5413657"/>
                </a:lnTo>
                <a:lnTo>
                  <a:pt x="1266253" y="5341956"/>
                </a:lnTo>
                <a:cubicBezTo>
                  <a:pt x="1201609" y="5307631"/>
                  <a:pt x="1138550" y="5270187"/>
                  <a:pt x="1077325" y="5229729"/>
                </a:cubicBezTo>
                <a:lnTo>
                  <a:pt x="930525" y="5122206"/>
                </a:lnTo>
                <a:lnTo>
                  <a:pt x="832840" y="4983644"/>
                </a:lnTo>
                <a:cubicBezTo>
                  <a:pt x="798100" y="4929675"/>
                  <a:pt x="765678" y="4874325"/>
                  <a:pt x="735643" y="4817761"/>
                </a:cubicBezTo>
                <a:close/>
                <a:moveTo>
                  <a:pt x="3544352" y="5611717"/>
                </a:moveTo>
                <a:lnTo>
                  <a:pt x="3364537" y="5695173"/>
                </a:lnTo>
                <a:cubicBezTo>
                  <a:pt x="3295740" y="5723072"/>
                  <a:pt x="3225861" y="5747483"/>
                  <a:pt x="3155168" y="5768406"/>
                </a:cubicBezTo>
                <a:lnTo>
                  <a:pt x="3022078" y="5800901"/>
                </a:lnTo>
                <a:lnTo>
                  <a:pt x="2986273" y="5792936"/>
                </a:lnTo>
                <a:cubicBezTo>
                  <a:pt x="2833883" y="5752364"/>
                  <a:pt x="2684867" y="5695787"/>
                  <a:pt x="2541890" y="5623205"/>
                </a:cubicBezTo>
                <a:lnTo>
                  <a:pt x="2505795" y="5602389"/>
                </a:lnTo>
                <a:lnTo>
                  <a:pt x="2546947" y="5600666"/>
                </a:lnTo>
                <a:cubicBezTo>
                  <a:pt x="2696252" y="5587019"/>
                  <a:pt x="2845891" y="5558412"/>
                  <a:pt x="2993863" y="5514015"/>
                </a:cubicBezTo>
                <a:lnTo>
                  <a:pt x="3023947" y="5503296"/>
                </a:lnTo>
                <a:lnTo>
                  <a:pt x="3142999" y="5539967"/>
                </a:lnTo>
                <a:cubicBezTo>
                  <a:pt x="3234805" y="5565128"/>
                  <a:pt x="3327160" y="5584279"/>
                  <a:pt x="3419588" y="5597615"/>
                </a:cubicBezTo>
                <a:close/>
                <a:moveTo>
                  <a:pt x="857739" y="4491136"/>
                </a:moveTo>
                <a:lnTo>
                  <a:pt x="872267" y="4504243"/>
                </a:lnTo>
                <a:cubicBezTo>
                  <a:pt x="953824" y="4572784"/>
                  <a:pt x="1040857" y="4636120"/>
                  <a:pt x="1133068" y="4693534"/>
                </a:cubicBezTo>
                <a:lnTo>
                  <a:pt x="1285741" y="4780113"/>
                </a:lnTo>
                <a:lnTo>
                  <a:pt x="1311848" y="4835117"/>
                </a:lnTo>
                <a:cubicBezTo>
                  <a:pt x="1348467" y="4903129"/>
                  <a:pt x="1388172" y="4968645"/>
                  <a:pt x="1430713" y="5031561"/>
                </a:cubicBezTo>
                <a:lnTo>
                  <a:pt x="1559965" y="5203585"/>
                </a:lnTo>
                <a:lnTo>
                  <a:pt x="1434825" y="5159958"/>
                </a:lnTo>
                <a:cubicBezTo>
                  <a:pt x="1329702" y="5117758"/>
                  <a:pt x="1228440" y="5067973"/>
                  <a:pt x="1131717" y="5011282"/>
                </a:cubicBezTo>
                <a:lnTo>
                  <a:pt x="1080064" y="4978402"/>
                </a:lnTo>
                <a:lnTo>
                  <a:pt x="1027590" y="4892027"/>
                </a:lnTo>
                <a:cubicBezTo>
                  <a:pt x="992399" y="4827245"/>
                  <a:pt x="960247" y="4760571"/>
                  <a:pt x="931327" y="4692198"/>
                </a:cubicBezTo>
                <a:close/>
                <a:moveTo>
                  <a:pt x="2221435" y="5036400"/>
                </a:moveTo>
                <a:lnTo>
                  <a:pt x="2280985" y="5091164"/>
                </a:lnTo>
                <a:cubicBezTo>
                  <a:pt x="2338597" y="5139127"/>
                  <a:pt x="2398914" y="5184504"/>
                  <a:pt x="2461830" y="5227045"/>
                </a:cubicBezTo>
                <a:lnTo>
                  <a:pt x="2587593" y="5303142"/>
                </a:lnTo>
                <a:lnTo>
                  <a:pt x="2574060" y="5305703"/>
                </a:lnTo>
                <a:cubicBezTo>
                  <a:pt x="2479710" y="5317566"/>
                  <a:pt x="2383570" y="5323678"/>
                  <a:pt x="2286002" y="5323678"/>
                </a:cubicBezTo>
                <a:lnTo>
                  <a:pt x="2085160" y="5313536"/>
                </a:lnTo>
                <a:lnTo>
                  <a:pt x="1960119" y="5200516"/>
                </a:lnTo>
                <a:cubicBezTo>
                  <a:pt x="1904323" y="5144720"/>
                  <a:pt x="1852014" y="5086757"/>
                  <a:pt x="1803192" y="5026898"/>
                </a:cubicBezTo>
                <a:lnTo>
                  <a:pt x="1755280" y="4961727"/>
                </a:lnTo>
                <a:lnTo>
                  <a:pt x="1810948" y="4977466"/>
                </a:lnTo>
                <a:cubicBezTo>
                  <a:pt x="1925888" y="5005166"/>
                  <a:pt x="2041498" y="5023571"/>
                  <a:pt x="2156854" y="5033065"/>
                </a:cubicBezTo>
                <a:close/>
                <a:moveTo>
                  <a:pt x="3464693" y="5311556"/>
                </a:moveTo>
                <a:lnTo>
                  <a:pt x="3425740" y="5335125"/>
                </a:lnTo>
                <a:cubicBezTo>
                  <a:pt x="3357728" y="5371744"/>
                  <a:pt x="3287220" y="5405277"/>
                  <a:pt x="3214318" y="5435474"/>
                </a:cubicBezTo>
                <a:lnTo>
                  <a:pt x="3023947" y="5503296"/>
                </a:lnTo>
                <a:lnTo>
                  <a:pt x="3005759" y="5497694"/>
                </a:lnTo>
                <a:cubicBezTo>
                  <a:pt x="2960189" y="5482084"/>
                  <a:pt x="2914815" y="5464947"/>
                  <a:pt x="2869696" y="5446259"/>
                </a:cubicBezTo>
                <a:cubicBezTo>
                  <a:pt x="2796795" y="5416062"/>
                  <a:pt x="2726287" y="5382529"/>
                  <a:pt x="2658274" y="5345910"/>
                </a:cubicBezTo>
                <a:lnTo>
                  <a:pt x="2587593" y="5303142"/>
                </a:lnTo>
                <a:lnTo>
                  <a:pt x="2851380" y="5253226"/>
                </a:lnTo>
                <a:lnTo>
                  <a:pt x="3024025" y="5197851"/>
                </a:lnTo>
                <a:lnTo>
                  <a:pt x="3122596" y="5233929"/>
                </a:lnTo>
                <a:cubicBezTo>
                  <a:pt x="3229968" y="5267325"/>
                  <a:pt x="3340734" y="5293018"/>
                  <a:pt x="3454247" y="5310362"/>
                </a:cubicBezTo>
                <a:close/>
                <a:moveTo>
                  <a:pt x="1109645" y="4308484"/>
                </a:moveTo>
                <a:lnTo>
                  <a:pt x="1148200" y="4339444"/>
                </a:lnTo>
                <a:cubicBezTo>
                  <a:pt x="1236404" y="4405157"/>
                  <a:pt x="1328270" y="4463686"/>
                  <a:pt x="1422998" y="4515033"/>
                </a:cubicBezTo>
                <a:lnTo>
                  <a:pt x="1511581" y="4559841"/>
                </a:lnTo>
                <a:lnTo>
                  <a:pt x="1552109" y="4647162"/>
                </a:lnTo>
                <a:cubicBezTo>
                  <a:pt x="1586981" y="4713521"/>
                  <a:pt x="1625341" y="4778526"/>
                  <a:pt x="1667188" y="4841905"/>
                </a:cubicBezTo>
                <a:lnTo>
                  <a:pt x="1755280" y="4961727"/>
                </a:lnTo>
                <a:lnTo>
                  <a:pt x="1639156" y="4928897"/>
                </a:lnTo>
                <a:cubicBezTo>
                  <a:pt x="1582137" y="4910351"/>
                  <a:pt x="1525400" y="4889435"/>
                  <a:pt x="1469062" y="4866099"/>
                </a:cubicBezTo>
                <a:cubicBezTo>
                  <a:pt x="1409830" y="4841564"/>
                  <a:pt x="1352177" y="4814827"/>
                  <a:pt x="1296159" y="4786021"/>
                </a:cubicBezTo>
                <a:lnTo>
                  <a:pt x="1285741" y="4780113"/>
                </a:lnTo>
                <a:lnTo>
                  <a:pt x="1211499" y="4623695"/>
                </a:lnTo>
                <a:cubicBezTo>
                  <a:pt x="1181303" y="4550793"/>
                  <a:pt x="1155157" y="4477225"/>
                  <a:pt x="1132958" y="4403240"/>
                </a:cubicBezTo>
                <a:close/>
                <a:moveTo>
                  <a:pt x="2311127" y="4780931"/>
                </a:moveTo>
                <a:lnTo>
                  <a:pt x="2348273" y="4814691"/>
                </a:lnTo>
                <a:cubicBezTo>
                  <a:pt x="2404724" y="4861279"/>
                  <a:pt x="2463449" y="4905209"/>
                  <a:pt x="2524257" y="4946290"/>
                </a:cubicBezTo>
                <a:lnTo>
                  <a:pt x="2643863" y="5018952"/>
                </a:lnTo>
                <a:lnTo>
                  <a:pt x="2569444" y="5029405"/>
                </a:lnTo>
                <a:cubicBezTo>
                  <a:pt x="2478711" y="5038480"/>
                  <a:pt x="2387105" y="5042145"/>
                  <a:pt x="2295101" y="5040205"/>
                </a:cubicBezTo>
                <a:lnTo>
                  <a:pt x="2221435" y="5036400"/>
                </a:lnTo>
                <a:lnTo>
                  <a:pt x="2116362" y="4939770"/>
                </a:lnTo>
                <a:cubicBezTo>
                  <a:pt x="2064260" y="4886887"/>
                  <a:pt x="2014965" y="4831668"/>
                  <a:pt x="1968582" y="4774364"/>
                </a:cubicBezTo>
                <a:lnTo>
                  <a:pt x="1923859" y="4713306"/>
                </a:lnTo>
                <a:lnTo>
                  <a:pt x="1937205" y="4717291"/>
                </a:lnTo>
                <a:cubicBezTo>
                  <a:pt x="1991735" y="4731395"/>
                  <a:pt x="2046683" y="4743456"/>
                  <a:pt x="2101929" y="4753474"/>
                </a:cubicBezTo>
                <a:close/>
                <a:moveTo>
                  <a:pt x="4676938" y="5588484"/>
                </a:moveTo>
                <a:lnTo>
                  <a:pt x="4606168" y="5641658"/>
                </a:lnTo>
                <a:cubicBezTo>
                  <a:pt x="4480336" y="5726740"/>
                  <a:pt x="4344104" y="5800478"/>
                  <a:pt x="4198302" y="5860871"/>
                </a:cubicBezTo>
                <a:cubicBezTo>
                  <a:pt x="4020605" y="5934476"/>
                  <a:pt x="3838945" y="5984012"/>
                  <a:pt x="3656943" y="6010980"/>
                </a:cubicBezTo>
                <a:lnTo>
                  <a:pt x="3591548" y="6017987"/>
                </a:lnTo>
                <a:lnTo>
                  <a:pt x="3717467" y="5985610"/>
                </a:lnTo>
                <a:cubicBezTo>
                  <a:pt x="3860630" y="5941082"/>
                  <a:pt x="3997759" y="5882860"/>
                  <a:pt x="4127323" y="5812476"/>
                </a:cubicBezTo>
                <a:lnTo>
                  <a:pt x="4157728" y="5794006"/>
                </a:lnTo>
                <a:lnTo>
                  <a:pt x="4206688" y="5781946"/>
                </a:lnTo>
                <a:cubicBezTo>
                  <a:pt x="4368587" y="5735688"/>
                  <a:pt x="4526382" y="5671221"/>
                  <a:pt x="4676840" y="5588543"/>
                </a:cubicBezTo>
                <a:close/>
                <a:moveTo>
                  <a:pt x="3414997" y="5024078"/>
                </a:moveTo>
                <a:lnTo>
                  <a:pt x="3365117" y="5053454"/>
                </a:lnTo>
                <a:cubicBezTo>
                  <a:pt x="3284763" y="5096560"/>
                  <a:pt x="3201534" y="5135003"/>
                  <a:pt x="3115790" y="5168418"/>
                </a:cubicBezTo>
                <a:lnTo>
                  <a:pt x="3024025" y="5197851"/>
                </a:lnTo>
                <a:lnTo>
                  <a:pt x="2912568" y="5157057"/>
                </a:lnTo>
                <a:cubicBezTo>
                  <a:pt x="2844194" y="5128138"/>
                  <a:pt x="2777521" y="5095987"/>
                  <a:pt x="2712739" y="5060795"/>
                </a:cubicBezTo>
                <a:lnTo>
                  <a:pt x="2643863" y="5018952"/>
                </a:lnTo>
                <a:lnTo>
                  <a:pt x="2749609" y="5004100"/>
                </a:lnTo>
                <a:cubicBezTo>
                  <a:pt x="2809182" y="4993299"/>
                  <a:pt x="2868228" y="4980152"/>
                  <a:pt x="2926607" y="4964717"/>
                </a:cubicBezTo>
                <a:lnTo>
                  <a:pt x="3027887" y="4932163"/>
                </a:lnTo>
                <a:lnTo>
                  <a:pt x="3080509" y="4951073"/>
                </a:lnTo>
                <a:cubicBezTo>
                  <a:pt x="3150491" y="4972512"/>
                  <a:pt x="3221557" y="4990624"/>
                  <a:pt x="3293458" y="5005308"/>
                </a:cubicBezTo>
                <a:close/>
                <a:moveTo>
                  <a:pt x="2378012" y="4591530"/>
                </a:moveTo>
                <a:lnTo>
                  <a:pt x="2486703" y="4671140"/>
                </a:lnTo>
                <a:cubicBezTo>
                  <a:pt x="2547927" y="4711598"/>
                  <a:pt x="2610986" y="4749042"/>
                  <a:pt x="2675630" y="4783367"/>
                </a:cubicBezTo>
                <a:lnTo>
                  <a:pt x="2677230" y="4784121"/>
                </a:lnTo>
                <a:lnTo>
                  <a:pt x="2547949" y="4790029"/>
                </a:lnTo>
                <a:cubicBezTo>
                  <a:pt x="2473322" y="4791201"/>
                  <a:pt x="2398648" y="4788741"/>
                  <a:pt x="2324215" y="4782649"/>
                </a:cubicBezTo>
                <a:lnTo>
                  <a:pt x="2311127" y="4780931"/>
                </a:lnTo>
                <a:lnTo>
                  <a:pt x="2185935" y="4667149"/>
                </a:lnTo>
                <a:lnTo>
                  <a:pt x="2040791" y="4507450"/>
                </a:lnTo>
                <a:lnTo>
                  <a:pt x="2053155" y="4511921"/>
                </a:lnTo>
                <a:cubicBezTo>
                  <a:pt x="2140481" y="4540576"/>
                  <a:pt x="2229600" y="4564018"/>
                  <a:pt x="2320016" y="4582041"/>
                </a:cubicBezTo>
                <a:close/>
                <a:moveTo>
                  <a:pt x="1362549" y="4144117"/>
                </a:moveTo>
                <a:lnTo>
                  <a:pt x="1387153" y="4164132"/>
                </a:lnTo>
                <a:cubicBezTo>
                  <a:pt x="1432134" y="4198030"/>
                  <a:pt x="1478284" y="4230201"/>
                  <a:pt x="1525492" y="4260598"/>
                </a:cubicBezTo>
                <a:lnTo>
                  <a:pt x="1705819" y="4364615"/>
                </a:lnTo>
                <a:lnTo>
                  <a:pt x="1726039" y="4407519"/>
                </a:lnTo>
                <a:cubicBezTo>
                  <a:pt x="1760365" y="4472164"/>
                  <a:pt x="1797809" y="4535223"/>
                  <a:pt x="1838267" y="4596447"/>
                </a:cubicBezTo>
                <a:lnTo>
                  <a:pt x="1923859" y="4713306"/>
                </a:lnTo>
                <a:lnTo>
                  <a:pt x="1774996" y="4668849"/>
                </a:lnTo>
                <a:cubicBezTo>
                  <a:pt x="1694642" y="4641564"/>
                  <a:pt x="1615504" y="4609681"/>
                  <a:pt x="1537993" y="4573201"/>
                </a:cubicBezTo>
                <a:lnTo>
                  <a:pt x="1511581" y="4559841"/>
                </a:lnTo>
                <a:lnTo>
                  <a:pt x="1457953" y="4444294"/>
                </a:lnTo>
                <a:cubicBezTo>
                  <a:pt x="1430055" y="4375497"/>
                  <a:pt x="1405644" y="4305618"/>
                  <a:pt x="1384721" y="4234925"/>
                </a:cubicBezTo>
                <a:close/>
                <a:moveTo>
                  <a:pt x="72840" y="3605021"/>
                </a:moveTo>
                <a:lnTo>
                  <a:pt x="137279" y="3819751"/>
                </a:lnTo>
                <a:cubicBezTo>
                  <a:pt x="166888" y="3901080"/>
                  <a:pt x="200982" y="3980253"/>
                  <a:pt x="239263" y="4056973"/>
                </a:cubicBezTo>
                <a:lnTo>
                  <a:pt x="295547" y="4158112"/>
                </a:lnTo>
                <a:lnTo>
                  <a:pt x="312469" y="4227419"/>
                </a:lnTo>
                <a:cubicBezTo>
                  <a:pt x="338624" y="4315785"/>
                  <a:pt x="370227" y="4402880"/>
                  <a:pt x="407279" y="4488178"/>
                </a:cubicBezTo>
                <a:lnTo>
                  <a:pt x="511297" y="4692103"/>
                </a:lnTo>
                <a:lnTo>
                  <a:pt x="446728" y="4606167"/>
                </a:lnTo>
                <a:cubicBezTo>
                  <a:pt x="361646" y="4480335"/>
                  <a:pt x="287907" y="4344103"/>
                  <a:pt x="227514" y="4198301"/>
                </a:cubicBezTo>
                <a:cubicBezTo>
                  <a:pt x="167121" y="4052499"/>
                  <a:pt x="122931" y="3904027"/>
                  <a:pt x="94117" y="3754889"/>
                </a:cubicBezTo>
                <a:close/>
                <a:moveTo>
                  <a:pt x="4631772" y="5439147"/>
                </a:moveTo>
                <a:lnTo>
                  <a:pt x="4491788" y="5566373"/>
                </a:lnTo>
                <a:cubicBezTo>
                  <a:pt x="4435338" y="5612960"/>
                  <a:pt x="4376612" y="5656890"/>
                  <a:pt x="4315805" y="5697971"/>
                </a:cubicBezTo>
                <a:lnTo>
                  <a:pt x="4157728" y="5794006"/>
                </a:lnTo>
                <a:lnTo>
                  <a:pt x="4043540" y="5822132"/>
                </a:lnTo>
                <a:cubicBezTo>
                  <a:pt x="3961401" y="5839191"/>
                  <a:pt x="3878506" y="5851697"/>
                  <a:pt x="3795258" y="5859650"/>
                </a:cubicBezTo>
                <a:lnTo>
                  <a:pt x="3597768" y="5867697"/>
                </a:lnTo>
                <a:lnTo>
                  <a:pt x="3628926" y="5856500"/>
                </a:lnTo>
                <a:cubicBezTo>
                  <a:pt x="3764053" y="5800528"/>
                  <a:pt x="3893841" y="5731670"/>
                  <a:pt x="4016289" y="5650753"/>
                </a:cubicBezTo>
                <a:lnTo>
                  <a:pt x="4098619" y="5590451"/>
                </a:lnTo>
                <a:lnTo>
                  <a:pt x="4187288" y="5577227"/>
                </a:lnTo>
                <a:cubicBezTo>
                  <a:pt x="4329876" y="5548943"/>
                  <a:pt x="4469250" y="5507186"/>
                  <a:pt x="4603467" y="5452759"/>
                </a:cubicBezTo>
                <a:close/>
                <a:moveTo>
                  <a:pt x="219052" y="3592029"/>
                </a:moveTo>
                <a:lnTo>
                  <a:pt x="248952" y="3669045"/>
                </a:lnTo>
                <a:cubicBezTo>
                  <a:pt x="299661" y="3785189"/>
                  <a:pt x="359983" y="3897177"/>
                  <a:pt x="429378" y="4003706"/>
                </a:cubicBezTo>
                <a:lnTo>
                  <a:pt x="497795" y="4096935"/>
                </a:lnTo>
                <a:lnTo>
                  <a:pt x="513702" y="4199935"/>
                </a:lnTo>
                <a:cubicBezTo>
                  <a:pt x="543070" y="4343735"/>
                  <a:pt x="586154" y="4484200"/>
                  <a:pt x="642125" y="4619326"/>
                </a:cubicBezTo>
                <a:lnTo>
                  <a:pt x="647315" y="4630339"/>
                </a:lnTo>
                <a:lnTo>
                  <a:pt x="583094" y="4562802"/>
                </a:lnTo>
                <a:cubicBezTo>
                  <a:pt x="492449" y="4461659"/>
                  <a:pt x="410684" y="4352395"/>
                  <a:pt x="339023" y="4236234"/>
                </a:cubicBezTo>
                <a:lnTo>
                  <a:pt x="295547" y="4158112"/>
                </a:lnTo>
                <a:lnTo>
                  <a:pt x="260160" y="4013176"/>
                </a:lnTo>
                <a:cubicBezTo>
                  <a:pt x="246211" y="3941129"/>
                  <a:pt x="235750" y="3868541"/>
                  <a:pt x="228775" y="3795682"/>
                </a:cubicBezTo>
                <a:close/>
                <a:moveTo>
                  <a:pt x="2438699" y="4487655"/>
                </a:moveTo>
                <a:lnTo>
                  <a:pt x="2520979" y="4536277"/>
                </a:lnTo>
                <a:lnTo>
                  <a:pt x="2709174" y="4623622"/>
                </a:lnTo>
                <a:lnTo>
                  <a:pt x="2634354" y="4622298"/>
                </a:lnTo>
                <a:cubicBezTo>
                  <a:pt x="2581364" y="4619229"/>
                  <a:pt x="2528613" y="4614314"/>
                  <a:pt x="2476192" y="4607592"/>
                </a:cubicBezTo>
                <a:lnTo>
                  <a:pt x="2378012" y="4591530"/>
                </a:lnTo>
                <a:lnTo>
                  <a:pt x="2308786" y="4540825"/>
                </a:lnTo>
                <a:cubicBezTo>
                  <a:pt x="2251482" y="4494442"/>
                  <a:pt x="2196263" y="4445148"/>
                  <a:pt x="2143380" y="4393046"/>
                </a:cubicBezTo>
                <a:lnTo>
                  <a:pt x="2127779" y="4376081"/>
                </a:lnTo>
                <a:lnTo>
                  <a:pt x="2223858" y="4417886"/>
                </a:lnTo>
                <a:cubicBezTo>
                  <a:pt x="2280780" y="4439979"/>
                  <a:pt x="2338807" y="4459858"/>
                  <a:pt x="2397833" y="4477417"/>
                </a:cubicBezTo>
                <a:close/>
                <a:moveTo>
                  <a:pt x="2185070" y="4317416"/>
                </a:moveTo>
                <a:lnTo>
                  <a:pt x="2248037" y="4355516"/>
                </a:lnTo>
                <a:cubicBezTo>
                  <a:pt x="2316049" y="4392135"/>
                  <a:pt x="2386558" y="4425668"/>
                  <a:pt x="2459459" y="4455864"/>
                </a:cubicBezTo>
                <a:cubicBezTo>
                  <a:pt x="2532360" y="4486061"/>
                  <a:pt x="2605928" y="4512206"/>
                  <a:pt x="2679914" y="4534405"/>
                </a:cubicBezTo>
                <a:lnTo>
                  <a:pt x="2732125" y="4547251"/>
                </a:lnTo>
                <a:lnTo>
                  <a:pt x="2589997" y="4525560"/>
                </a:lnTo>
                <a:lnTo>
                  <a:pt x="2438699" y="4487655"/>
                </a:lnTo>
                <a:lnTo>
                  <a:pt x="2326236" y="4421198"/>
                </a:lnTo>
                <a:close/>
                <a:moveTo>
                  <a:pt x="3385597" y="4788345"/>
                </a:moveTo>
                <a:lnTo>
                  <a:pt x="3376728" y="4793523"/>
                </a:lnTo>
                <a:cubicBezTo>
                  <a:pt x="3304968" y="4829824"/>
                  <a:pt x="3231357" y="4862333"/>
                  <a:pt x="3156226" y="4890911"/>
                </a:cubicBezTo>
                <a:lnTo>
                  <a:pt x="3027887" y="4932163"/>
                </a:lnTo>
                <a:lnTo>
                  <a:pt x="2874066" y="4876886"/>
                </a:lnTo>
                <a:lnTo>
                  <a:pt x="2677230" y="4784121"/>
                </a:lnTo>
                <a:lnTo>
                  <a:pt x="2685603" y="4783739"/>
                </a:lnTo>
                <a:cubicBezTo>
                  <a:pt x="2777249" y="4776794"/>
                  <a:pt x="2868555" y="4764347"/>
                  <a:pt x="2958985" y="4746397"/>
                </a:cubicBezTo>
                <a:lnTo>
                  <a:pt x="3035084" y="4728537"/>
                </a:lnTo>
                <a:lnTo>
                  <a:pt x="3147459" y="4755974"/>
                </a:lnTo>
                <a:cubicBezTo>
                  <a:pt x="3219506" y="4769923"/>
                  <a:pt x="3292094" y="4780385"/>
                  <a:pt x="3364953" y="4787359"/>
                </a:cubicBezTo>
                <a:close/>
                <a:moveTo>
                  <a:pt x="1566054" y="4024127"/>
                </a:moveTo>
                <a:lnTo>
                  <a:pt x="1669052" y="4107374"/>
                </a:lnTo>
                <a:cubicBezTo>
                  <a:pt x="1705687" y="4135208"/>
                  <a:pt x="1743187" y="4161961"/>
                  <a:pt x="1781505" y="4187587"/>
                </a:cubicBezTo>
                <a:lnTo>
                  <a:pt x="1844836" y="4226841"/>
                </a:lnTo>
                <a:lnTo>
                  <a:pt x="1906794" y="4328828"/>
                </a:lnTo>
                <a:cubicBezTo>
                  <a:pt x="1947875" y="4389635"/>
                  <a:pt x="1991805" y="4448360"/>
                  <a:pt x="2038392" y="4504811"/>
                </a:cubicBezTo>
                <a:lnTo>
                  <a:pt x="2040791" y="4507450"/>
                </a:lnTo>
                <a:lnTo>
                  <a:pt x="1923572" y="4465055"/>
                </a:lnTo>
                <a:cubicBezTo>
                  <a:pt x="1854176" y="4437579"/>
                  <a:pt x="1786127" y="4406730"/>
                  <a:pt x="1719692" y="4372617"/>
                </a:cubicBezTo>
                <a:lnTo>
                  <a:pt x="1705819" y="4364615"/>
                </a:lnTo>
                <a:lnTo>
                  <a:pt x="1632521" y="4209084"/>
                </a:lnTo>
                <a:close/>
                <a:moveTo>
                  <a:pt x="4495012" y="5225428"/>
                </a:moveTo>
                <a:lnTo>
                  <a:pt x="4359613" y="5372658"/>
                </a:lnTo>
                <a:cubicBezTo>
                  <a:pt x="4306729" y="5424760"/>
                  <a:pt x="4251510" y="5474055"/>
                  <a:pt x="4194206" y="5520438"/>
                </a:cubicBezTo>
                <a:lnTo>
                  <a:pt x="4098619" y="5590451"/>
                </a:lnTo>
                <a:lnTo>
                  <a:pt x="3971238" y="5609448"/>
                </a:lnTo>
                <a:cubicBezTo>
                  <a:pt x="3835004" y="5623144"/>
                  <a:pt x="3696799" y="5624644"/>
                  <a:pt x="3558225" y="5613285"/>
                </a:cubicBezTo>
                <a:lnTo>
                  <a:pt x="3544352" y="5611717"/>
                </a:lnTo>
                <a:lnTo>
                  <a:pt x="3567405" y="5601017"/>
                </a:lnTo>
                <a:cubicBezTo>
                  <a:pt x="3700123" y="5531272"/>
                  <a:pt x="3827424" y="5447578"/>
                  <a:pt x="3947141" y="5349934"/>
                </a:cubicBezTo>
                <a:lnTo>
                  <a:pt x="3969028" y="5330152"/>
                </a:lnTo>
                <a:lnTo>
                  <a:pt x="4090742" y="5318689"/>
                </a:lnTo>
                <a:cubicBezTo>
                  <a:pt x="4185189" y="5306801"/>
                  <a:pt x="4277842" y="5289151"/>
                  <a:pt x="4368337" y="5266103"/>
                </a:cubicBezTo>
                <a:close/>
                <a:moveTo>
                  <a:pt x="476768" y="3541015"/>
                </a:moveTo>
                <a:lnTo>
                  <a:pt x="560527" y="3696221"/>
                </a:lnTo>
                <a:cubicBezTo>
                  <a:pt x="603675" y="3766730"/>
                  <a:pt x="650995" y="3835406"/>
                  <a:pt x="702487" y="3901894"/>
                </a:cubicBezTo>
                <a:lnTo>
                  <a:pt x="760236" y="3971783"/>
                </a:lnTo>
                <a:lnTo>
                  <a:pt x="763485" y="4036113"/>
                </a:lnTo>
                <a:cubicBezTo>
                  <a:pt x="779094" y="4189811"/>
                  <a:pt x="809928" y="4339007"/>
                  <a:pt x="854457" y="4482170"/>
                </a:cubicBezTo>
                <a:lnTo>
                  <a:pt x="857739" y="4491136"/>
                </a:lnTo>
                <a:lnTo>
                  <a:pt x="754076" y="4397619"/>
                </a:lnTo>
                <a:cubicBezTo>
                  <a:pt x="692320" y="4337848"/>
                  <a:pt x="634277" y="4274879"/>
                  <a:pt x="580108" y="4209099"/>
                </a:cubicBezTo>
                <a:lnTo>
                  <a:pt x="497795" y="4096935"/>
                </a:lnTo>
                <a:lnTo>
                  <a:pt x="480042" y="3981981"/>
                </a:lnTo>
                <a:cubicBezTo>
                  <a:pt x="472320" y="3908663"/>
                  <a:pt x="468131" y="3834761"/>
                  <a:pt x="467578" y="3760525"/>
                </a:cubicBezTo>
                <a:close/>
                <a:moveTo>
                  <a:pt x="3348538" y="4630337"/>
                </a:moveTo>
                <a:lnTo>
                  <a:pt x="3264801" y="4663298"/>
                </a:lnTo>
                <a:cubicBezTo>
                  <a:pt x="3214670" y="4680741"/>
                  <a:pt x="3164054" y="4696387"/>
                  <a:pt x="3113051" y="4710237"/>
                </a:cubicBezTo>
                <a:lnTo>
                  <a:pt x="3035084" y="4728537"/>
                </a:lnTo>
                <a:lnTo>
                  <a:pt x="2933216" y="4703665"/>
                </a:lnTo>
                <a:cubicBezTo>
                  <a:pt x="2862523" y="4682742"/>
                  <a:pt x="2792644" y="4658331"/>
                  <a:pt x="2723847" y="4630433"/>
                </a:cubicBezTo>
                <a:lnTo>
                  <a:pt x="2709174" y="4623622"/>
                </a:lnTo>
                <a:lnTo>
                  <a:pt x="2816829" y="4625529"/>
                </a:lnTo>
                <a:cubicBezTo>
                  <a:pt x="2877873" y="4624157"/>
                  <a:pt x="2939090" y="4620316"/>
                  <a:pt x="3000342" y="4613950"/>
                </a:cubicBezTo>
                <a:lnTo>
                  <a:pt x="3037726" y="4608406"/>
                </a:lnTo>
                <a:lnTo>
                  <a:pt x="3126829" y="4621056"/>
                </a:lnTo>
                <a:close/>
                <a:moveTo>
                  <a:pt x="1693626" y="3933959"/>
                </a:moveTo>
                <a:lnTo>
                  <a:pt x="1754529" y="3997057"/>
                </a:lnTo>
                <a:cubicBezTo>
                  <a:pt x="1798664" y="4039252"/>
                  <a:pt x="1844666" y="4079824"/>
                  <a:pt x="1892480" y="4118634"/>
                </a:cubicBezTo>
                <a:lnTo>
                  <a:pt x="1930914" y="4147142"/>
                </a:lnTo>
                <a:lnTo>
                  <a:pt x="1991986" y="4228423"/>
                </a:lnTo>
                <a:lnTo>
                  <a:pt x="2127779" y="4376081"/>
                </a:lnTo>
                <a:lnTo>
                  <a:pt x="2056509" y="4345072"/>
                </a:lnTo>
                <a:cubicBezTo>
                  <a:pt x="2008728" y="4321958"/>
                  <a:pt x="1961873" y="4297230"/>
                  <a:pt x="1916015" y="4270960"/>
                </a:cubicBezTo>
                <a:lnTo>
                  <a:pt x="1844836" y="4226841"/>
                </a:lnTo>
                <a:lnTo>
                  <a:pt x="1792289" y="4140346"/>
                </a:lnTo>
                <a:cubicBezTo>
                  <a:pt x="1757097" y="4075564"/>
                  <a:pt x="1724946" y="4008891"/>
                  <a:pt x="1696026" y="3940517"/>
                </a:cubicBezTo>
                <a:close/>
                <a:moveTo>
                  <a:pt x="4305615" y="4981400"/>
                </a:moveTo>
                <a:lnTo>
                  <a:pt x="4277686" y="5019390"/>
                </a:lnTo>
                <a:cubicBezTo>
                  <a:pt x="4228864" y="5079248"/>
                  <a:pt x="4176555" y="5137211"/>
                  <a:pt x="4120759" y="5193007"/>
                </a:cubicBezTo>
                <a:lnTo>
                  <a:pt x="3969028" y="5330152"/>
                </a:lnTo>
                <a:lnTo>
                  <a:pt x="3947771" y="5332154"/>
                </a:lnTo>
                <a:cubicBezTo>
                  <a:pt x="3899697" y="5335171"/>
                  <a:pt x="3851219" y="5336702"/>
                  <a:pt x="3802383" y="5336702"/>
                </a:cubicBezTo>
                <a:cubicBezTo>
                  <a:pt x="3743202" y="5336702"/>
                  <a:pt x="3684546" y="5334454"/>
                  <a:pt x="3626497" y="5330036"/>
                </a:cubicBezTo>
                <a:lnTo>
                  <a:pt x="3464693" y="5311556"/>
                </a:lnTo>
                <a:lnTo>
                  <a:pt x="3622185" y="5216260"/>
                </a:lnTo>
                <a:cubicBezTo>
                  <a:pt x="3685101" y="5173719"/>
                  <a:pt x="3745417" y="5128342"/>
                  <a:pt x="3803030" y="5080380"/>
                </a:cubicBezTo>
                <a:lnTo>
                  <a:pt x="3837046" y="5049097"/>
                </a:lnTo>
                <a:lnTo>
                  <a:pt x="3858412" y="5048894"/>
                </a:lnTo>
                <a:cubicBezTo>
                  <a:pt x="3974868" y="5043315"/>
                  <a:pt x="4091795" y="5028715"/>
                  <a:pt x="4208238" y="5004699"/>
                </a:cubicBezTo>
                <a:close/>
                <a:moveTo>
                  <a:pt x="3316595" y="4555293"/>
                </a:moveTo>
                <a:lnTo>
                  <a:pt x="3196302" y="4584890"/>
                </a:lnTo>
                <a:lnTo>
                  <a:pt x="3037726" y="4608406"/>
                </a:lnTo>
                <a:lnTo>
                  <a:pt x="2902871" y="4589261"/>
                </a:lnTo>
                <a:lnTo>
                  <a:pt x="2732125" y="4547251"/>
                </a:lnTo>
                <a:lnTo>
                  <a:pt x="2816976" y="4560201"/>
                </a:lnTo>
                <a:cubicBezTo>
                  <a:pt x="2893825" y="4568005"/>
                  <a:pt x="2971799" y="4572003"/>
                  <a:pt x="3050706" y="4572003"/>
                </a:cubicBezTo>
                <a:cubicBezTo>
                  <a:pt x="3129613" y="4572003"/>
                  <a:pt x="3207587" y="4568005"/>
                  <a:pt x="3284436" y="4560201"/>
                </a:cubicBezTo>
                <a:close/>
                <a:moveTo>
                  <a:pt x="778585" y="3469713"/>
                </a:moveTo>
                <a:lnTo>
                  <a:pt x="910683" y="3677425"/>
                </a:lnTo>
                <a:lnTo>
                  <a:pt x="1041381" y="3838653"/>
                </a:lnTo>
                <a:lnTo>
                  <a:pt x="1046307" y="3956323"/>
                </a:lnTo>
                <a:cubicBezTo>
                  <a:pt x="1053131" y="4030976"/>
                  <a:pt x="1063694" y="4105713"/>
                  <a:pt x="1078102" y="4180282"/>
                </a:cubicBezTo>
                <a:lnTo>
                  <a:pt x="1109645" y="4308484"/>
                </a:lnTo>
                <a:lnTo>
                  <a:pt x="1018741" y="4235488"/>
                </a:lnTo>
                <a:cubicBezTo>
                  <a:pt x="976570" y="4199041"/>
                  <a:pt x="935415" y="4160797"/>
                  <a:pt x="895376" y="4120757"/>
                </a:cubicBezTo>
                <a:cubicBezTo>
                  <a:pt x="860504" y="4085885"/>
                  <a:pt x="826993" y="4050166"/>
                  <a:pt x="794845" y="4013667"/>
                </a:cubicBezTo>
                <a:lnTo>
                  <a:pt x="760236" y="3971783"/>
                </a:lnTo>
                <a:lnTo>
                  <a:pt x="751682" y="3802383"/>
                </a:lnTo>
                <a:cubicBezTo>
                  <a:pt x="751683" y="3723475"/>
                  <a:pt x="755681" y="3645501"/>
                  <a:pt x="763485" y="3568652"/>
                </a:cubicBezTo>
                <a:close/>
                <a:moveTo>
                  <a:pt x="1749541" y="3871462"/>
                </a:moveTo>
                <a:lnTo>
                  <a:pt x="1810699" y="3954650"/>
                </a:lnTo>
                <a:cubicBezTo>
                  <a:pt x="1859521" y="4014509"/>
                  <a:pt x="1911829" y="4072472"/>
                  <a:pt x="1967625" y="4128268"/>
                </a:cubicBezTo>
                <a:cubicBezTo>
                  <a:pt x="2023422" y="4184064"/>
                  <a:pt x="2081384" y="4236373"/>
                  <a:pt x="2141243" y="4285195"/>
                </a:cubicBezTo>
                <a:lnTo>
                  <a:pt x="2185070" y="4317416"/>
                </a:lnTo>
                <a:lnTo>
                  <a:pt x="2051593" y="4236650"/>
                </a:lnTo>
                <a:lnTo>
                  <a:pt x="1930914" y="4147142"/>
                </a:lnTo>
                <a:lnTo>
                  <a:pt x="1856106" y="4047578"/>
                </a:lnTo>
                <a:close/>
                <a:moveTo>
                  <a:pt x="4141439" y="4728073"/>
                </a:moveTo>
                <a:lnTo>
                  <a:pt x="4115433" y="4763579"/>
                </a:lnTo>
                <a:cubicBezTo>
                  <a:pt x="4069049" y="4820883"/>
                  <a:pt x="4019755" y="4876102"/>
                  <a:pt x="3967653" y="4928986"/>
                </a:cubicBezTo>
                <a:lnTo>
                  <a:pt x="3837046" y="5049097"/>
                </a:lnTo>
                <a:lnTo>
                  <a:pt x="3684200" y="5050548"/>
                </a:lnTo>
                <a:cubicBezTo>
                  <a:pt x="3626327" y="5048878"/>
                  <a:pt x="3568690" y="5045001"/>
                  <a:pt x="3511410" y="5038968"/>
                </a:cubicBezTo>
                <a:lnTo>
                  <a:pt x="3414997" y="5024078"/>
                </a:lnTo>
                <a:lnTo>
                  <a:pt x="3521884" y="4961129"/>
                </a:lnTo>
                <a:cubicBezTo>
                  <a:pt x="3572790" y="4928353"/>
                  <a:pt x="3622310" y="4893611"/>
                  <a:pt x="3670338" y="4857011"/>
                </a:cubicBezTo>
                <a:lnTo>
                  <a:pt x="3749386" y="4789928"/>
                </a:lnTo>
                <a:lnTo>
                  <a:pt x="3803190" y="4787359"/>
                </a:lnTo>
                <a:cubicBezTo>
                  <a:pt x="3898818" y="4778205"/>
                  <a:pt x="3993979" y="4763043"/>
                  <a:pt x="4088061" y="4741874"/>
                </a:cubicBezTo>
                <a:close/>
                <a:moveTo>
                  <a:pt x="1064306" y="3414995"/>
                </a:moveTo>
                <a:lnTo>
                  <a:pt x="1127256" y="3521883"/>
                </a:lnTo>
                <a:cubicBezTo>
                  <a:pt x="1160032" y="3572789"/>
                  <a:pt x="1194774" y="3622309"/>
                  <a:pt x="1231375" y="3670337"/>
                </a:cubicBezTo>
                <a:lnTo>
                  <a:pt x="1298457" y="3749385"/>
                </a:lnTo>
                <a:lnTo>
                  <a:pt x="1301026" y="3803188"/>
                </a:lnTo>
                <a:cubicBezTo>
                  <a:pt x="1308000" y="3876047"/>
                  <a:pt x="1318462" y="3948635"/>
                  <a:pt x="1332411" y="4020681"/>
                </a:cubicBezTo>
                <a:lnTo>
                  <a:pt x="1362549" y="4144117"/>
                </a:lnTo>
                <a:lnTo>
                  <a:pt x="1255830" y="4057303"/>
                </a:lnTo>
                <a:cubicBezTo>
                  <a:pt x="1192034" y="4001344"/>
                  <a:pt x="1131121" y="3941604"/>
                  <a:pt x="1073470" y="3878238"/>
                </a:cubicBezTo>
                <a:lnTo>
                  <a:pt x="1041381" y="3838653"/>
                </a:lnTo>
                <a:lnTo>
                  <a:pt x="1036952" y="3732865"/>
                </a:lnTo>
                <a:cubicBezTo>
                  <a:pt x="1037505" y="3658630"/>
                  <a:pt x="1041694" y="3584728"/>
                  <a:pt x="1049416" y="3511409"/>
                </a:cubicBezTo>
                <a:close/>
                <a:moveTo>
                  <a:pt x="4024129" y="4522330"/>
                </a:moveTo>
                <a:lnTo>
                  <a:pt x="4020682" y="4526594"/>
                </a:lnTo>
                <a:cubicBezTo>
                  <a:pt x="3968277" y="4587593"/>
                  <a:pt x="3912710" y="4645797"/>
                  <a:pt x="3854234" y="4700951"/>
                </a:cubicBezTo>
                <a:lnTo>
                  <a:pt x="3749386" y="4789928"/>
                </a:lnTo>
                <a:lnTo>
                  <a:pt x="3584071" y="4797821"/>
                </a:lnTo>
                <a:lnTo>
                  <a:pt x="3385597" y="4788345"/>
                </a:lnTo>
                <a:lnTo>
                  <a:pt x="3615010" y="4654406"/>
                </a:lnTo>
                <a:lnTo>
                  <a:pt x="3691453" y="4599458"/>
                </a:lnTo>
                <a:lnTo>
                  <a:pt x="3789695" y="4584286"/>
                </a:lnTo>
                <a:cubicBezTo>
                  <a:pt x="3861596" y="4569602"/>
                  <a:pt x="3932662" y="4551490"/>
                  <a:pt x="4002644" y="4530051"/>
                </a:cubicBezTo>
                <a:close/>
                <a:moveTo>
                  <a:pt x="1300040" y="3385594"/>
                </a:moveTo>
                <a:lnTo>
                  <a:pt x="1433979" y="3615008"/>
                </a:lnTo>
                <a:lnTo>
                  <a:pt x="1488925" y="3691449"/>
                </a:lnTo>
                <a:lnTo>
                  <a:pt x="1504098" y="3789693"/>
                </a:lnTo>
                <a:cubicBezTo>
                  <a:pt x="1518782" y="3861593"/>
                  <a:pt x="1536895" y="3932659"/>
                  <a:pt x="1558333" y="4002641"/>
                </a:cubicBezTo>
                <a:lnTo>
                  <a:pt x="1566054" y="4024127"/>
                </a:lnTo>
                <a:lnTo>
                  <a:pt x="1561791" y="4020682"/>
                </a:lnTo>
                <a:cubicBezTo>
                  <a:pt x="1500792" y="3968276"/>
                  <a:pt x="1442588" y="3912709"/>
                  <a:pt x="1387434" y="3854233"/>
                </a:cubicBezTo>
                <a:lnTo>
                  <a:pt x="1298457" y="3749385"/>
                </a:lnTo>
                <a:lnTo>
                  <a:pt x="1290564" y="3584069"/>
                </a:lnTo>
                <a:close/>
                <a:moveTo>
                  <a:pt x="3933964" y="4394757"/>
                </a:moveTo>
                <a:lnTo>
                  <a:pt x="3865746" y="4460601"/>
                </a:lnTo>
                <a:cubicBezTo>
                  <a:pt x="3826107" y="4495901"/>
                  <a:pt x="3785331" y="4529726"/>
                  <a:pt x="3743511" y="4562040"/>
                </a:cubicBezTo>
                <a:lnTo>
                  <a:pt x="3691453" y="4599458"/>
                </a:lnTo>
                <a:lnTo>
                  <a:pt x="3571743" y="4617946"/>
                </a:lnTo>
                <a:cubicBezTo>
                  <a:pt x="3498425" y="4625669"/>
                  <a:pt x="3424522" y="4629858"/>
                  <a:pt x="3350287" y="4630410"/>
                </a:cubicBezTo>
                <a:lnTo>
                  <a:pt x="3348538" y="4630337"/>
                </a:lnTo>
                <a:lnTo>
                  <a:pt x="3434622" y="4596453"/>
                </a:lnTo>
                <a:cubicBezTo>
                  <a:pt x="3490495" y="4571824"/>
                  <a:pt x="3545583" y="4544850"/>
                  <a:pt x="3599736" y="4515528"/>
                </a:cubicBezTo>
                <a:lnTo>
                  <a:pt x="3636786" y="4493323"/>
                </a:lnTo>
                <a:lnTo>
                  <a:pt x="3730492" y="4469229"/>
                </a:lnTo>
                <a:close/>
                <a:moveTo>
                  <a:pt x="1458047" y="3348534"/>
                </a:moveTo>
                <a:lnTo>
                  <a:pt x="1491933" y="3434621"/>
                </a:lnTo>
                <a:cubicBezTo>
                  <a:pt x="1516561" y="3490494"/>
                  <a:pt x="1543536" y="3545581"/>
                  <a:pt x="1572857" y="3599735"/>
                </a:cubicBezTo>
                <a:lnTo>
                  <a:pt x="1595060" y="3636781"/>
                </a:lnTo>
                <a:lnTo>
                  <a:pt x="1619155" y="3730490"/>
                </a:lnTo>
                <a:lnTo>
                  <a:pt x="1693626" y="3933959"/>
                </a:lnTo>
                <a:lnTo>
                  <a:pt x="1627784" y="3865744"/>
                </a:lnTo>
                <a:cubicBezTo>
                  <a:pt x="1592485" y="3826105"/>
                  <a:pt x="1558659" y="3785329"/>
                  <a:pt x="1526345" y="3743509"/>
                </a:cubicBezTo>
                <a:lnTo>
                  <a:pt x="1488925" y="3691449"/>
                </a:lnTo>
                <a:lnTo>
                  <a:pt x="1470437" y="3571740"/>
                </a:lnTo>
                <a:cubicBezTo>
                  <a:pt x="1462715" y="3498421"/>
                  <a:pt x="1458526" y="3424520"/>
                  <a:pt x="1457973" y="3350284"/>
                </a:cubicBezTo>
                <a:close/>
                <a:moveTo>
                  <a:pt x="3871468" y="4338841"/>
                </a:moveTo>
                <a:lnTo>
                  <a:pt x="3769659" y="4413689"/>
                </a:lnTo>
                <a:lnTo>
                  <a:pt x="3636786" y="4493323"/>
                </a:lnTo>
                <a:lnTo>
                  <a:pt x="3511415" y="4525560"/>
                </a:lnTo>
                <a:lnTo>
                  <a:pt x="3316595" y="4555293"/>
                </a:lnTo>
                <a:lnTo>
                  <a:pt x="3419259" y="4530033"/>
                </a:lnTo>
                <a:cubicBezTo>
                  <a:pt x="3493245" y="4507835"/>
                  <a:pt x="3566813" y="4481689"/>
                  <a:pt x="3639714" y="4451492"/>
                </a:cubicBezTo>
                <a:cubicBezTo>
                  <a:pt x="3712615" y="4421296"/>
                  <a:pt x="3783124" y="4387762"/>
                  <a:pt x="3851136" y="4351144"/>
                </a:cubicBezTo>
                <a:close/>
                <a:moveTo>
                  <a:pt x="1534342" y="3324786"/>
                </a:moveTo>
                <a:lnTo>
                  <a:pt x="1566861" y="3446982"/>
                </a:lnTo>
                <a:cubicBezTo>
                  <a:pt x="1587149" y="3511625"/>
                  <a:pt x="1610470" y="3575924"/>
                  <a:pt x="1636892" y="3639712"/>
                </a:cubicBezTo>
                <a:cubicBezTo>
                  <a:pt x="1667088" y="3712613"/>
                  <a:pt x="1700622" y="3783122"/>
                  <a:pt x="1737240" y="3851134"/>
                </a:cubicBezTo>
                <a:lnTo>
                  <a:pt x="1749541" y="3871462"/>
                </a:lnTo>
                <a:lnTo>
                  <a:pt x="1674696" y="3769658"/>
                </a:lnTo>
                <a:lnTo>
                  <a:pt x="1595060" y="3636781"/>
                </a:lnTo>
                <a:lnTo>
                  <a:pt x="1562824" y="3511412"/>
                </a:lnTo>
                <a:close/>
                <a:moveTo>
                  <a:pt x="5551053" y="4731723"/>
                </a:moveTo>
                <a:lnTo>
                  <a:pt x="5485941" y="4841908"/>
                </a:lnTo>
                <a:cubicBezTo>
                  <a:pt x="5402247" y="4968667"/>
                  <a:pt x="5304604" y="5088926"/>
                  <a:pt x="5193011" y="5200518"/>
                </a:cubicBezTo>
                <a:cubicBezTo>
                  <a:pt x="5088393" y="5305136"/>
                  <a:pt x="4976158" y="5397494"/>
                  <a:pt x="4858092" y="5477592"/>
                </a:cubicBezTo>
                <a:lnTo>
                  <a:pt x="4676938" y="5588484"/>
                </a:lnTo>
                <a:lnTo>
                  <a:pt x="4787012" y="5505777"/>
                </a:lnTo>
                <a:cubicBezTo>
                  <a:pt x="4902238" y="5409853"/>
                  <a:pt x="5006648" y="5303586"/>
                  <a:pt x="5099415" y="5188977"/>
                </a:cubicBezTo>
                <a:lnTo>
                  <a:pt x="5121702" y="5158549"/>
                </a:lnTo>
                <a:lnTo>
                  <a:pt x="5248181" y="5056795"/>
                </a:lnTo>
                <a:cubicBezTo>
                  <a:pt x="5338701" y="4977898"/>
                  <a:pt x="5423468" y="4891417"/>
                  <a:pt x="5501407" y="4797796"/>
                </a:cubicBezTo>
                <a:close/>
                <a:moveTo>
                  <a:pt x="5411892" y="4673738"/>
                </a:moveTo>
                <a:lnTo>
                  <a:pt x="5341957" y="4822133"/>
                </a:lnTo>
                <a:cubicBezTo>
                  <a:pt x="5307631" y="4886777"/>
                  <a:pt x="5270188" y="4949836"/>
                  <a:pt x="5229730" y="5011060"/>
                </a:cubicBezTo>
                <a:lnTo>
                  <a:pt x="5121702" y="5158549"/>
                </a:lnTo>
                <a:lnTo>
                  <a:pt x="5108218" y="5169397"/>
                </a:lnTo>
                <a:cubicBezTo>
                  <a:pt x="5030214" y="5227249"/>
                  <a:pt x="4948764" y="5279948"/>
                  <a:pt x="4864447" y="5327254"/>
                </a:cubicBezTo>
                <a:lnTo>
                  <a:pt x="4631772" y="5439147"/>
                </a:lnTo>
                <a:lnTo>
                  <a:pt x="4654126" y="5418830"/>
                </a:lnTo>
                <a:cubicBezTo>
                  <a:pt x="4757547" y="5315409"/>
                  <a:pt x="4851105" y="5202124"/>
                  <a:pt x="4933267" y="5080508"/>
                </a:cubicBezTo>
                <a:lnTo>
                  <a:pt x="4976351" y="5009590"/>
                </a:lnTo>
                <a:lnTo>
                  <a:pt x="5069798" y="4953481"/>
                </a:lnTo>
                <a:cubicBezTo>
                  <a:pt x="5190708" y="4872784"/>
                  <a:pt x="5303493" y="4780869"/>
                  <a:pt x="5406665" y="4679223"/>
                </a:cubicBezTo>
                <a:close/>
                <a:moveTo>
                  <a:pt x="82052" y="2438488"/>
                </a:moveTo>
                <a:lnTo>
                  <a:pt x="66694" y="2546666"/>
                </a:lnTo>
                <a:cubicBezTo>
                  <a:pt x="51913" y="2708375"/>
                  <a:pt x="54681" y="2869691"/>
                  <a:pt x="73944" y="3028073"/>
                </a:cubicBezTo>
                <a:lnTo>
                  <a:pt x="74176" y="3029397"/>
                </a:lnTo>
                <a:lnTo>
                  <a:pt x="65432" y="3086017"/>
                </a:lnTo>
                <a:cubicBezTo>
                  <a:pt x="49988" y="3232653"/>
                  <a:pt x="48675" y="3381625"/>
                  <a:pt x="62322" y="3530931"/>
                </a:cubicBezTo>
                <a:lnTo>
                  <a:pt x="72840" y="3605021"/>
                </a:lnTo>
                <a:lnTo>
                  <a:pt x="62210" y="3569597"/>
                </a:lnTo>
                <a:cubicBezTo>
                  <a:pt x="21535" y="3398917"/>
                  <a:pt x="0" y="3220813"/>
                  <a:pt x="0" y="3037679"/>
                </a:cubicBezTo>
                <a:cubicBezTo>
                  <a:pt x="0" y="2879864"/>
                  <a:pt x="15992" y="2725784"/>
                  <a:pt x="46444" y="2576971"/>
                </a:cubicBezTo>
                <a:close/>
                <a:moveTo>
                  <a:pt x="5204298" y="4527545"/>
                </a:moveTo>
                <a:lnTo>
                  <a:pt x="5144035" y="4692198"/>
                </a:lnTo>
                <a:cubicBezTo>
                  <a:pt x="5115116" y="4760571"/>
                  <a:pt x="5082964" y="4827245"/>
                  <a:pt x="5047772" y="4892027"/>
                </a:cubicBezTo>
                <a:lnTo>
                  <a:pt x="4976351" y="5009590"/>
                </a:lnTo>
                <a:lnTo>
                  <a:pt x="4882523" y="5065927"/>
                </a:lnTo>
                <a:cubicBezTo>
                  <a:pt x="4802108" y="5109120"/>
                  <a:pt x="4718810" y="5147639"/>
                  <a:pt x="4632991" y="5181122"/>
                </a:cubicBezTo>
                <a:lnTo>
                  <a:pt x="4495012" y="5225428"/>
                </a:lnTo>
                <a:lnTo>
                  <a:pt x="4511006" y="5208035"/>
                </a:lnTo>
                <a:cubicBezTo>
                  <a:pt x="4606932" y="5092810"/>
                  <a:pt x="4692514" y="4966770"/>
                  <a:pt x="4765752" y="4830746"/>
                </a:cubicBezTo>
                <a:lnTo>
                  <a:pt x="4777612" y="4805758"/>
                </a:lnTo>
                <a:lnTo>
                  <a:pt x="4883212" y="4749893"/>
                </a:lnTo>
                <a:cubicBezTo>
                  <a:pt x="4965921" y="4702767"/>
                  <a:pt x="5044766" y="4651004"/>
                  <a:pt x="5119554" y="4595078"/>
                </a:cubicBezTo>
                <a:close/>
                <a:moveTo>
                  <a:pt x="228925" y="2445680"/>
                </a:moveTo>
                <a:lnTo>
                  <a:pt x="225848" y="2515452"/>
                </a:lnTo>
                <a:cubicBezTo>
                  <a:pt x="226575" y="2665423"/>
                  <a:pt x="241968" y="2815337"/>
                  <a:pt x="272027" y="2962858"/>
                </a:cubicBezTo>
                <a:lnTo>
                  <a:pt x="287751" y="3026951"/>
                </a:lnTo>
                <a:lnTo>
                  <a:pt x="260161" y="3139951"/>
                </a:lnTo>
                <a:cubicBezTo>
                  <a:pt x="232263" y="3284044"/>
                  <a:pt x="218314" y="3430304"/>
                  <a:pt x="218314" y="3576564"/>
                </a:cubicBezTo>
                <a:lnTo>
                  <a:pt x="219052" y="3592029"/>
                </a:lnTo>
                <a:lnTo>
                  <a:pt x="180167" y="3491873"/>
                </a:lnTo>
                <a:cubicBezTo>
                  <a:pt x="154567" y="3416888"/>
                  <a:pt x="132827" y="3340534"/>
                  <a:pt x="115079" y="3263128"/>
                </a:cubicBezTo>
                <a:lnTo>
                  <a:pt x="74176" y="3029397"/>
                </a:lnTo>
                <a:lnTo>
                  <a:pt x="99092" y="2868064"/>
                </a:lnTo>
                <a:cubicBezTo>
                  <a:pt x="128460" y="2724263"/>
                  <a:pt x="171544" y="2583799"/>
                  <a:pt x="227515" y="2448673"/>
                </a:cubicBezTo>
                <a:close/>
                <a:moveTo>
                  <a:pt x="486239" y="2502674"/>
                </a:moveTo>
                <a:lnTo>
                  <a:pt x="493540" y="2602947"/>
                </a:lnTo>
                <a:cubicBezTo>
                  <a:pt x="508765" y="2733635"/>
                  <a:pt x="535524" y="2864387"/>
                  <a:pt x="574371" y="2993861"/>
                </a:cubicBezTo>
                <a:lnTo>
                  <a:pt x="586130" y="3026869"/>
                </a:lnTo>
                <a:lnTo>
                  <a:pt x="563585" y="3090151"/>
                </a:lnTo>
                <a:cubicBezTo>
                  <a:pt x="519188" y="3238123"/>
                  <a:pt x="490581" y="3387762"/>
                  <a:pt x="476933" y="3537067"/>
                </a:cubicBezTo>
                <a:lnTo>
                  <a:pt x="476768" y="3541015"/>
                </a:lnTo>
                <a:lnTo>
                  <a:pt x="443598" y="3479553"/>
                </a:lnTo>
                <a:cubicBezTo>
                  <a:pt x="391392" y="3368824"/>
                  <a:pt x="348571" y="3254768"/>
                  <a:pt x="315138" y="3138583"/>
                </a:cubicBezTo>
                <a:lnTo>
                  <a:pt x="287751" y="3026951"/>
                </a:lnTo>
                <a:lnTo>
                  <a:pt x="312470" y="2925708"/>
                </a:lnTo>
                <a:cubicBezTo>
                  <a:pt x="354317" y="2784323"/>
                  <a:pt x="410114" y="2646189"/>
                  <a:pt x="479859" y="2513471"/>
                </a:cubicBezTo>
                <a:close/>
                <a:moveTo>
                  <a:pt x="4960447" y="4334629"/>
                </a:moveTo>
                <a:lnTo>
                  <a:pt x="4944642" y="4398868"/>
                </a:lnTo>
                <a:cubicBezTo>
                  <a:pt x="4922443" y="4472854"/>
                  <a:pt x="4896297" y="4546422"/>
                  <a:pt x="4866101" y="4619324"/>
                </a:cubicBezTo>
                <a:lnTo>
                  <a:pt x="4777612" y="4805758"/>
                </a:lnTo>
                <a:lnTo>
                  <a:pt x="4756277" y="4817045"/>
                </a:lnTo>
                <a:cubicBezTo>
                  <a:pt x="4713016" y="4838230"/>
                  <a:pt x="4668815" y="4858197"/>
                  <a:pt x="4623696" y="4876885"/>
                </a:cubicBezTo>
                <a:cubicBezTo>
                  <a:pt x="4532569" y="4914631"/>
                  <a:pt x="4440400" y="4946047"/>
                  <a:pt x="4347677" y="4971336"/>
                </a:cubicBezTo>
                <a:lnTo>
                  <a:pt x="4305615" y="4981400"/>
                </a:lnTo>
                <a:lnTo>
                  <a:pt x="4413689" y="4834396"/>
                </a:lnTo>
                <a:cubicBezTo>
                  <a:pt x="4455536" y="4771017"/>
                  <a:pt x="4493896" y="4706012"/>
                  <a:pt x="4528769" y="4639653"/>
                </a:cubicBezTo>
                <a:lnTo>
                  <a:pt x="4558162" y="4576323"/>
                </a:lnTo>
                <a:lnTo>
                  <a:pt x="4634707" y="4542774"/>
                </a:lnTo>
                <a:cubicBezTo>
                  <a:pt x="4722023" y="4497576"/>
                  <a:pt x="4807037" y="4446370"/>
                  <a:pt x="4889134" y="4389157"/>
                </a:cubicBezTo>
                <a:close/>
                <a:moveTo>
                  <a:pt x="785243" y="2587591"/>
                </a:moveTo>
                <a:lnTo>
                  <a:pt x="835160" y="2851379"/>
                </a:lnTo>
                <a:lnTo>
                  <a:pt x="890534" y="3024024"/>
                </a:lnTo>
                <a:lnTo>
                  <a:pt x="854457" y="3122596"/>
                </a:lnTo>
                <a:cubicBezTo>
                  <a:pt x="832192" y="3194177"/>
                  <a:pt x="813352" y="3267267"/>
                  <a:pt x="798126" y="3341674"/>
                </a:cubicBezTo>
                <a:lnTo>
                  <a:pt x="778585" y="3469713"/>
                </a:lnTo>
                <a:lnTo>
                  <a:pt x="769739" y="3455804"/>
                </a:lnTo>
                <a:cubicBezTo>
                  <a:pt x="726651" y="3378567"/>
                  <a:pt x="687582" y="3298019"/>
                  <a:pt x="652911" y="3214317"/>
                </a:cubicBezTo>
                <a:lnTo>
                  <a:pt x="586130" y="3026869"/>
                </a:lnTo>
                <a:lnTo>
                  <a:pt x="642125" y="2869696"/>
                </a:lnTo>
                <a:cubicBezTo>
                  <a:pt x="672322" y="2796795"/>
                  <a:pt x="705855" y="2726286"/>
                  <a:pt x="742474" y="2658274"/>
                </a:cubicBezTo>
                <a:close/>
                <a:moveTo>
                  <a:pt x="4711368" y="4165121"/>
                </a:moveTo>
                <a:lnTo>
                  <a:pt x="4696158" y="4227416"/>
                </a:lnTo>
                <a:cubicBezTo>
                  <a:pt x="4675234" y="4298108"/>
                  <a:pt x="4650823" y="4367988"/>
                  <a:pt x="4622925" y="4436785"/>
                </a:cubicBezTo>
                <a:lnTo>
                  <a:pt x="4558162" y="4576323"/>
                </a:lnTo>
                <a:lnTo>
                  <a:pt x="4366457" y="4660346"/>
                </a:lnTo>
                <a:cubicBezTo>
                  <a:pt x="4320802" y="4676938"/>
                  <a:pt x="4274723" y="4692028"/>
                  <a:pt x="4228298" y="4705616"/>
                </a:cubicBezTo>
                <a:lnTo>
                  <a:pt x="4141439" y="4728073"/>
                </a:lnTo>
                <a:lnTo>
                  <a:pt x="4245748" y="4585662"/>
                </a:lnTo>
                <a:cubicBezTo>
                  <a:pt x="4286206" y="4524438"/>
                  <a:pt x="4323650" y="4461378"/>
                  <a:pt x="4357975" y="4396735"/>
                </a:cubicBezTo>
                <a:lnTo>
                  <a:pt x="4365356" y="4381073"/>
                </a:lnTo>
                <a:lnTo>
                  <a:pt x="4431689" y="4349327"/>
                </a:lnTo>
                <a:cubicBezTo>
                  <a:pt x="4503963" y="4309835"/>
                  <a:pt x="4574192" y="4266414"/>
                  <a:pt x="4642020" y="4219210"/>
                </a:cubicBezTo>
                <a:close/>
                <a:moveTo>
                  <a:pt x="1069434" y="2643862"/>
                </a:moveTo>
                <a:lnTo>
                  <a:pt x="1084286" y="2749606"/>
                </a:lnTo>
                <a:cubicBezTo>
                  <a:pt x="1095086" y="2809180"/>
                  <a:pt x="1108233" y="2868226"/>
                  <a:pt x="1123668" y="2926605"/>
                </a:cubicBezTo>
                <a:lnTo>
                  <a:pt x="1156222" y="3027883"/>
                </a:lnTo>
                <a:lnTo>
                  <a:pt x="1137311" y="3080508"/>
                </a:lnTo>
                <a:cubicBezTo>
                  <a:pt x="1115873" y="3150490"/>
                  <a:pt x="1097760" y="3221556"/>
                  <a:pt x="1083076" y="3293456"/>
                </a:cubicBezTo>
                <a:lnTo>
                  <a:pt x="1064306" y="3414995"/>
                </a:lnTo>
                <a:lnTo>
                  <a:pt x="1034931" y="3365117"/>
                </a:lnTo>
                <a:cubicBezTo>
                  <a:pt x="991825" y="3284763"/>
                  <a:pt x="953383" y="3201533"/>
                  <a:pt x="919967" y="3115789"/>
                </a:cubicBezTo>
                <a:lnTo>
                  <a:pt x="890534" y="3024024"/>
                </a:lnTo>
                <a:lnTo>
                  <a:pt x="931328" y="2912568"/>
                </a:lnTo>
                <a:cubicBezTo>
                  <a:pt x="960247" y="2844194"/>
                  <a:pt x="992398" y="2777521"/>
                  <a:pt x="1027590" y="2712739"/>
                </a:cubicBezTo>
                <a:close/>
                <a:moveTo>
                  <a:pt x="4505710" y="4047431"/>
                </a:moveTo>
                <a:lnTo>
                  <a:pt x="4451494" y="4198299"/>
                </a:lnTo>
                <a:lnTo>
                  <a:pt x="4365356" y="4381073"/>
                </a:lnTo>
                <a:lnTo>
                  <a:pt x="4209087" y="4455863"/>
                </a:lnTo>
                <a:lnTo>
                  <a:pt x="4024129" y="4522330"/>
                </a:lnTo>
                <a:lnTo>
                  <a:pt x="4107375" y="4419333"/>
                </a:lnTo>
                <a:cubicBezTo>
                  <a:pt x="4135209" y="4382698"/>
                  <a:pt x="4161963" y="4345198"/>
                  <a:pt x="4187588" y="4306880"/>
                </a:cubicBezTo>
                <a:lnTo>
                  <a:pt x="4226843" y="4243549"/>
                </a:lnTo>
                <a:lnTo>
                  <a:pt x="4328830" y="4181590"/>
                </a:lnTo>
                <a:close/>
                <a:moveTo>
                  <a:pt x="4376083" y="3960606"/>
                </a:moveTo>
                <a:lnTo>
                  <a:pt x="4345072" y="4031876"/>
                </a:lnTo>
                <a:cubicBezTo>
                  <a:pt x="4321959" y="4079657"/>
                  <a:pt x="4297231" y="4126513"/>
                  <a:pt x="4270961" y="4172370"/>
                </a:cubicBezTo>
                <a:lnTo>
                  <a:pt x="4226843" y="4243549"/>
                </a:lnTo>
                <a:lnTo>
                  <a:pt x="4140349" y="4296095"/>
                </a:lnTo>
                <a:cubicBezTo>
                  <a:pt x="4075567" y="4331287"/>
                  <a:pt x="4008893" y="4363438"/>
                  <a:pt x="3940520" y="4392357"/>
                </a:cubicBezTo>
                <a:lnTo>
                  <a:pt x="3933964" y="4394757"/>
                </a:lnTo>
                <a:lnTo>
                  <a:pt x="3997060" y="4333857"/>
                </a:lnTo>
                <a:cubicBezTo>
                  <a:pt x="4039254" y="4289722"/>
                  <a:pt x="4079826" y="4243719"/>
                  <a:pt x="4118637" y="4195906"/>
                </a:cubicBezTo>
                <a:lnTo>
                  <a:pt x="4147146" y="4157468"/>
                </a:lnTo>
                <a:lnTo>
                  <a:pt x="4228425" y="4096398"/>
                </a:lnTo>
                <a:close/>
                <a:moveTo>
                  <a:pt x="1304507" y="2676710"/>
                </a:moveTo>
                <a:lnTo>
                  <a:pt x="1304647" y="2685603"/>
                </a:lnTo>
                <a:cubicBezTo>
                  <a:pt x="1311592" y="2777248"/>
                  <a:pt x="1324039" y="2868554"/>
                  <a:pt x="1341988" y="2958985"/>
                </a:cubicBezTo>
                <a:lnTo>
                  <a:pt x="1359848" y="3035080"/>
                </a:lnTo>
                <a:lnTo>
                  <a:pt x="1332411" y="3147457"/>
                </a:lnTo>
                <a:cubicBezTo>
                  <a:pt x="1318462" y="3219503"/>
                  <a:pt x="1308000" y="3292092"/>
                  <a:pt x="1301025" y="3364951"/>
                </a:cubicBezTo>
                <a:lnTo>
                  <a:pt x="1300040" y="3385594"/>
                </a:lnTo>
                <a:lnTo>
                  <a:pt x="1294863" y="3376726"/>
                </a:lnTo>
                <a:cubicBezTo>
                  <a:pt x="1258561" y="3304967"/>
                  <a:pt x="1226053" y="3231355"/>
                  <a:pt x="1197475" y="3156224"/>
                </a:cubicBezTo>
                <a:lnTo>
                  <a:pt x="1156222" y="3027883"/>
                </a:lnTo>
                <a:lnTo>
                  <a:pt x="1211498" y="2874065"/>
                </a:lnTo>
                <a:close/>
                <a:moveTo>
                  <a:pt x="4317422" y="3903307"/>
                </a:moveTo>
                <a:lnTo>
                  <a:pt x="4236653" y="4036792"/>
                </a:lnTo>
                <a:lnTo>
                  <a:pt x="4147146" y="4157468"/>
                </a:lnTo>
                <a:lnTo>
                  <a:pt x="4047580" y="4232279"/>
                </a:lnTo>
                <a:lnTo>
                  <a:pt x="3871468" y="4338841"/>
                </a:lnTo>
                <a:lnTo>
                  <a:pt x="3954651" y="4277686"/>
                </a:lnTo>
                <a:cubicBezTo>
                  <a:pt x="4014510" y="4228865"/>
                  <a:pt x="4072473" y="4176556"/>
                  <a:pt x="4128269" y="4120760"/>
                </a:cubicBezTo>
                <a:cubicBezTo>
                  <a:pt x="4184065" y="4064964"/>
                  <a:pt x="4236374" y="4007001"/>
                  <a:pt x="4285196" y="3947142"/>
                </a:cubicBezTo>
                <a:close/>
                <a:moveTo>
                  <a:pt x="1537796" y="2745686"/>
                </a:moveTo>
                <a:lnTo>
                  <a:pt x="1523046" y="2874818"/>
                </a:lnTo>
                <a:cubicBezTo>
                  <a:pt x="1518630" y="2932868"/>
                  <a:pt x="1516381" y="2991523"/>
                  <a:pt x="1516381" y="3050704"/>
                </a:cubicBezTo>
                <a:cubicBezTo>
                  <a:pt x="1516381" y="3129611"/>
                  <a:pt x="1520379" y="3207585"/>
                  <a:pt x="1528183" y="3284434"/>
                </a:cubicBezTo>
                <a:lnTo>
                  <a:pt x="1534342" y="3324786"/>
                </a:lnTo>
                <a:lnTo>
                  <a:pt x="1515022" y="3252192"/>
                </a:lnTo>
                <a:cubicBezTo>
                  <a:pt x="1502515" y="3195176"/>
                  <a:pt x="1492277" y="3138025"/>
                  <a:pt x="1484260" y="3080852"/>
                </a:cubicBezTo>
                <a:lnTo>
                  <a:pt x="1479918" y="3038143"/>
                </a:lnTo>
                <a:lnTo>
                  <a:pt x="1499122" y="2902868"/>
                </a:lnTo>
                <a:close/>
                <a:moveTo>
                  <a:pt x="1464026" y="2710757"/>
                </a:moveTo>
                <a:lnTo>
                  <a:pt x="1462290" y="2759761"/>
                </a:lnTo>
                <a:cubicBezTo>
                  <a:pt x="1462158" y="2809515"/>
                  <a:pt x="1463660" y="2859412"/>
                  <a:pt x="1466827" y="2909379"/>
                </a:cubicBezTo>
                <a:lnTo>
                  <a:pt x="1479918" y="3038143"/>
                </a:lnTo>
                <a:lnTo>
                  <a:pt x="1467328" y="3126826"/>
                </a:lnTo>
                <a:lnTo>
                  <a:pt x="1458047" y="3348534"/>
                </a:lnTo>
                <a:lnTo>
                  <a:pt x="1425087" y="3264800"/>
                </a:lnTo>
                <a:cubicBezTo>
                  <a:pt x="1407644" y="3214670"/>
                  <a:pt x="1391998" y="3164053"/>
                  <a:pt x="1378148" y="3113050"/>
                </a:cubicBezTo>
                <a:lnTo>
                  <a:pt x="1359848" y="3035080"/>
                </a:lnTo>
                <a:lnTo>
                  <a:pt x="1384719" y="2933213"/>
                </a:lnTo>
                <a:cubicBezTo>
                  <a:pt x="1405643" y="2862521"/>
                  <a:pt x="1430054" y="2792641"/>
                  <a:pt x="1457952" y="2723845"/>
                </a:cubicBezTo>
                <a:close/>
                <a:moveTo>
                  <a:pt x="1758511" y="2202013"/>
                </a:moveTo>
                <a:lnTo>
                  <a:pt x="1692987" y="2325596"/>
                </a:lnTo>
                <a:cubicBezTo>
                  <a:pt x="1671569" y="2369264"/>
                  <a:pt x="1651392" y="2413893"/>
                  <a:pt x="1632520" y="2459456"/>
                </a:cubicBezTo>
                <a:cubicBezTo>
                  <a:pt x="1602323" y="2532357"/>
                  <a:pt x="1576178" y="2605925"/>
                  <a:pt x="1553979" y="2679911"/>
                </a:cubicBezTo>
                <a:lnTo>
                  <a:pt x="1537796" y="2745686"/>
                </a:lnTo>
                <a:lnTo>
                  <a:pt x="1542721" y="2702569"/>
                </a:lnTo>
                <a:cubicBezTo>
                  <a:pt x="1550309" y="2652907"/>
                  <a:pt x="1559495" y="2603771"/>
                  <a:pt x="1570225" y="2555214"/>
                </a:cubicBezTo>
                <a:lnTo>
                  <a:pt x="1599448" y="2440864"/>
                </a:lnTo>
                <a:lnTo>
                  <a:pt x="1667187" y="2326234"/>
                </a:lnTo>
                <a:close/>
                <a:moveTo>
                  <a:pt x="4547250" y="3356272"/>
                </a:moveTo>
                <a:lnTo>
                  <a:pt x="4525561" y="3498388"/>
                </a:lnTo>
                <a:lnTo>
                  <a:pt x="4487656" y="3649686"/>
                </a:lnTo>
                <a:lnTo>
                  <a:pt x="4421199" y="3762149"/>
                </a:lnTo>
                <a:lnTo>
                  <a:pt x="4317422" y="3903307"/>
                </a:lnTo>
                <a:lnTo>
                  <a:pt x="4355518" y="3840348"/>
                </a:lnTo>
                <a:cubicBezTo>
                  <a:pt x="4392137" y="3772336"/>
                  <a:pt x="4425670" y="3701828"/>
                  <a:pt x="4455866" y="3628926"/>
                </a:cubicBezTo>
                <a:cubicBezTo>
                  <a:pt x="4486063" y="3556025"/>
                  <a:pt x="4512208" y="3482457"/>
                  <a:pt x="4534407" y="3408471"/>
                </a:cubicBezTo>
                <a:close/>
                <a:moveTo>
                  <a:pt x="4623792" y="3379458"/>
                </a:moveTo>
                <a:lnTo>
                  <a:pt x="4613577" y="3560955"/>
                </a:lnTo>
                <a:lnTo>
                  <a:pt x="4590194" y="3712360"/>
                </a:lnTo>
                <a:lnTo>
                  <a:pt x="4555674" y="3761059"/>
                </a:lnTo>
                <a:cubicBezTo>
                  <a:pt x="4505002" y="3825012"/>
                  <a:pt x="4450746" y="3886440"/>
                  <a:pt x="4393047" y="3945004"/>
                </a:cubicBezTo>
                <a:lnTo>
                  <a:pt x="4376083" y="3960606"/>
                </a:lnTo>
                <a:lnTo>
                  <a:pt x="4417887" y="3864527"/>
                </a:lnTo>
                <a:cubicBezTo>
                  <a:pt x="4439980" y="3807605"/>
                  <a:pt x="4459859" y="3749578"/>
                  <a:pt x="4477418" y="3690552"/>
                </a:cubicBezTo>
                <a:lnTo>
                  <a:pt x="4487656" y="3649686"/>
                </a:lnTo>
                <a:lnTo>
                  <a:pt x="4536278" y="3567406"/>
                </a:lnTo>
                <a:close/>
                <a:moveTo>
                  <a:pt x="4782323" y="3409183"/>
                </a:moveTo>
                <a:lnTo>
                  <a:pt x="4790314" y="3576561"/>
                </a:lnTo>
                <a:lnTo>
                  <a:pt x="4780837" y="3775055"/>
                </a:lnTo>
                <a:lnTo>
                  <a:pt x="4710782" y="3857615"/>
                </a:lnTo>
                <a:cubicBezTo>
                  <a:pt x="4653323" y="3918287"/>
                  <a:pt x="4592574" y="3975812"/>
                  <a:pt x="4528820" y="4029903"/>
                </a:cubicBezTo>
                <a:lnTo>
                  <a:pt x="4505710" y="4047431"/>
                </a:lnTo>
                <a:lnTo>
                  <a:pt x="4525682" y="3991856"/>
                </a:lnTo>
                <a:cubicBezTo>
                  <a:pt x="4547120" y="3921874"/>
                  <a:pt x="4565233" y="3850808"/>
                  <a:pt x="4579917" y="3778908"/>
                </a:cubicBezTo>
                <a:lnTo>
                  <a:pt x="4590194" y="3712360"/>
                </a:lnTo>
                <a:lnTo>
                  <a:pt x="4696800" y="3561968"/>
                </a:lnTo>
                <a:close/>
                <a:moveTo>
                  <a:pt x="1712911" y="2127218"/>
                </a:moveTo>
                <a:lnTo>
                  <a:pt x="1692652" y="2168911"/>
                </a:lnTo>
                <a:cubicBezTo>
                  <a:pt x="1659730" y="2247585"/>
                  <a:pt x="1631081" y="2328492"/>
                  <a:pt x="1606994" y="2411340"/>
                </a:cubicBezTo>
                <a:lnTo>
                  <a:pt x="1599448" y="2440864"/>
                </a:lnTo>
                <a:lnTo>
                  <a:pt x="1552108" y="2520977"/>
                </a:lnTo>
                <a:lnTo>
                  <a:pt x="1464026" y="2710757"/>
                </a:lnTo>
                <a:lnTo>
                  <a:pt x="1467559" y="2611009"/>
                </a:lnTo>
                <a:lnTo>
                  <a:pt x="1496804" y="2378080"/>
                </a:lnTo>
                <a:lnTo>
                  <a:pt x="1547559" y="2308785"/>
                </a:lnTo>
                <a:cubicBezTo>
                  <a:pt x="1593942" y="2251481"/>
                  <a:pt x="1643237" y="2196262"/>
                  <a:pt x="1695338" y="2143378"/>
                </a:cubicBezTo>
                <a:close/>
                <a:moveTo>
                  <a:pt x="1584471" y="2037722"/>
                </a:moveTo>
                <a:lnTo>
                  <a:pt x="1551408" y="2134575"/>
                </a:lnTo>
                <a:cubicBezTo>
                  <a:pt x="1530652" y="2206757"/>
                  <a:pt x="1513416" y="2280033"/>
                  <a:pt x="1499811" y="2354132"/>
                </a:cubicBezTo>
                <a:lnTo>
                  <a:pt x="1496804" y="2378080"/>
                </a:lnTo>
                <a:lnTo>
                  <a:pt x="1417244" y="2486702"/>
                </a:lnTo>
                <a:cubicBezTo>
                  <a:pt x="1376786" y="2547926"/>
                  <a:pt x="1339342" y="2610985"/>
                  <a:pt x="1305017" y="2675629"/>
                </a:cubicBezTo>
                <a:lnTo>
                  <a:pt x="1304507" y="2676710"/>
                </a:lnTo>
                <a:lnTo>
                  <a:pt x="1300320" y="2410189"/>
                </a:lnTo>
                <a:lnTo>
                  <a:pt x="1309367" y="2309022"/>
                </a:lnTo>
                <a:lnTo>
                  <a:pt x="1421236" y="2185935"/>
                </a:lnTo>
                <a:cubicBezTo>
                  <a:pt x="1472947" y="2134225"/>
                  <a:pt x="1527123" y="2084980"/>
                  <a:pt x="1583574" y="2038393"/>
                </a:cubicBezTo>
                <a:close/>
                <a:moveTo>
                  <a:pt x="5019119" y="3448343"/>
                </a:moveTo>
                <a:lnTo>
                  <a:pt x="5028183" y="3507038"/>
                </a:lnTo>
                <a:cubicBezTo>
                  <a:pt x="5035906" y="3580357"/>
                  <a:pt x="5040094" y="3654259"/>
                  <a:pt x="5040647" y="3728494"/>
                </a:cubicBezTo>
                <a:lnTo>
                  <a:pt x="5034663" y="3871454"/>
                </a:lnTo>
                <a:lnTo>
                  <a:pt x="5017315" y="3891777"/>
                </a:lnTo>
                <a:cubicBezTo>
                  <a:pt x="4960519" y="3953521"/>
                  <a:pt x="4900609" y="4011777"/>
                  <a:pt x="4837941" y="4066398"/>
                </a:cubicBezTo>
                <a:lnTo>
                  <a:pt x="4711368" y="4165121"/>
                </a:lnTo>
                <a:lnTo>
                  <a:pt x="4748467" y="4013173"/>
                </a:lnTo>
                <a:cubicBezTo>
                  <a:pt x="4762416" y="3941126"/>
                  <a:pt x="4772877" y="3868538"/>
                  <a:pt x="4779852" y="3795679"/>
                </a:cubicBezTo>
                <a:lnTo>
                  <a:pt x="4780837" y="3775055"/>
                </a:lnTo>
                <a:lnTo>
                  <a:pt x="4873001" y="3666440"/>
                </a:lnTo>
                <a:cubicBezTo>
                  <a:pt x="4923593" y="3599757"/>
                  <a:pt x="4970610" y="3530212"/>
                  <a:pt x="5013764" y="3458091"/>
                </a:cubicBezTo>
                <a:close/>
                <a:moveTo>
                  <a:pt x="1376732" y="1922648"/>
                </a:moveTo>
                <a:lnTo>
                  <a:pt x="1350089" y="2025636"/>
                </a:lnTo>
                <a:cubicBezTo>
                  <a:pt x="1337269" y="2084809"/>
                  <a:pt x="1326819" y="2144391"/>
                  <a:pt x="1318739" y="2204232"/>
                </a:cubicBezTo>
                <a:lnTo>
                  <a:pt x="1309367" y="2309022"/>
                </a:lnTo>
                <a:lnTo>
                  <a:pt x="1273694" y="2348273"/>
                </a:lnTo>
                <a:cubicBezTo>
                  <a:pt x="1227106" y="2404724"/>
                  <a:pt x="1183176" y="2463449"/>
                  <a:pt x="1142095" y="2524257"/>
                </a:cubicBezTo>
                <a:lnTo>
                  <a:pt x="1069434" y="2643862"/>
                </a:lnTo>
                <a:lnTo>
                  <a:pt x="1058981" y="2569442"/>
                </a:lnTo>
                <a:cubicBezTo>
                  <a:pt x="1049906" y="2478709"/>
                  <a:pt x="1046241" y="2387103"/>
                  <a:pt x="1048181" y="2295099"/>
                </a:cubicBezTo>
                <a:lnTo>
                  <a:pt x="1051985" y="2221433"/>
                </a:lnTo>
                <a:lnTo>
                  <a:pt x="1148613" y="2116361"/>
                </a:lnTo>
                <a:cubicBezTo>
                  <a:pt x="1201497" y="2064260"/>
                  <a:pt x="1256716" y="2014965"/>
                  <a:pt x="1314020" y="1968581"/>
                </a:cubicBezTo>
                <a:close/>
                <a:moveTo>
                  <a:pt x="5301848" y="3502933"/>
                </a:moveTo>
                <a:lnTo>
                  <a:pt x="5311878" y="3568652"/>
                </a:lnTo>
                <a:cubicBezTo>
                  <a:pt x="5319682" y="3645501"/>
                  <a:pt x="5323680" y="3723475"/>
                  <a:pt x="5323680" y="3802383"/>
                </a:cubicBezTo>
                <a:lnTo>
                  <a:pt x="5313388" y="4006202"/>
                </a:lnTo>
                <a:lnTo>
                  <a:pt x="5300107" y="4022244"/>
                </a:lnTo>
                <a:cubicBezTo>
                  <a:pt x="5268246" y="4058372"/>
                  <a:pt x="5235050" y="4093734"/>
                  <a:pt x="5200519" y="4128266"/>
                </a:cubicBezTo>
                <a:cubicBezTo>
                  <a:pt x="5151697" y="4177088"/>
                  <a:pt x="5101216" y="4223239"/>
                  <a:pt x="5049258" y="4266721"/>
                </a:cubicBezTo>
                <a:lnTo>
                  <a:pt x="4960447" y="4334629"/>
                </a:lnTo>
                <a:lnTo>
                  <a:pt x="4999498" y="4175911"/>
                </a:lnTo>
                <a:cubicBezTo>
                  <a:pt x="5013905" y="4101341"/>
                  <a:pt x="5024470" y="4026605"/>
                  <a:pt x="5031293" y="3951953"/>
                </a:cubicBezTo>
                <a:lnTo>
                  <a:pt x="5034663" y="3871454"/>
                </a:lnTo>
                <a:lnTo>
                  <a:pt x="5126650" y="3763684"/>
                </a:lnTo>
                <a:cubicBezTo>
                  <a:pt x="5161641" y="3719466"/>
                  <a:pt x="5195142" y="3673742"/>
                  <a:pt x="5227047" y="3626554"/>
                </a:cubicBezTo>
                <a:close/>
                <a:moveTo>
                  <a:pt x="1126658" y="1755277"/>
                </a:moveTo>
                <a:lnTo>
                  <a:pt x="1110920" y="1810946"/>
                </a:lnTo>
                <a:cubicBezTo>
                  <a:pt x="1083220" y="1925886"/>
                  <a:pt x="1064814" y="2041496"/>
                  <a:pt x="1055320" y="2156852"/>
                </a:cubicBezTo>
                <a:lnTo>
                  <a:pt x="1051985" y="2221433"/>
                </a:lnTo>
                <a:lnTo>
                  <a:pt x="997219" y="2280985"/>
                </a:lnTo>
                <a:cubicBezTo>
                  <a:pt x="949257" y="2338597"/>
                  <a:pt x="903880" y="2398913"/>
                  <a:pt x="861339" y="2461829"/>
                </a:cubicBezTo>
                <a:lnTo>
                  <a:pt x="785243" y="2587591"/>
                </a:lnTo>
                <a:lnTo>
                  <a:pt x="782683" y="2574059"/>
                </a:lnTo>
                <a:cubicBezTo>
                  <a:pt x="770820" y="2479709"/>
                  <a:pt x="764707" y="2383569"/>
                  <a:pt x="764707" y="2286001"/>
                </a:cubicBezTo>
                <a:cubicBezTo>
                  <a:pt x="764707" y="2236684"/>
                  <a:pt x="766269" y="2187731"/>
                  <a:pt x="769346" y="2139190"/>
                </a:cubicBezTo>
                <a:lnTo>
                  <a:pt x="774442" y="2085608"/>
                </a:lnTo>
                <a:lnTo>
                  <a:pt x="887868" y="1960116"/>
                </a:lnTo>
                <a:cubicBezTo>
                  <a:pt x="943665" y="1904320"/>
                  <a:pt x="1001628" y="1852011"/>
                  <a:pt x="1061486" y="1803190"/>
                </a:cubicBezTo>
                <a:close/>
                <a:moveTo>
                  <a:pt x="5602478" y="3584705"/>
                </a:moveTo>
                <a:lnTo>
                  <a:pt x="5610022" y="3764896"/>
                </a:lnTo>
                <a:cubicBezTo>
                  <a:pt x="5609469" y="3839132"/>
                  <a:pt x="5605280" y="3913034"/>
                  <a:pt x="5597558" y="3986353"/>
                </a:cubicBezTo>
                <a:lnTo>
                  <a:pt x="5574226" y="4137428"/>
                </a:lnTo>
                <a:lnTo>
                  <a:pt x="5517995" y="4213370"/>
                </a:lnTo>
                <a:cubicBezTo>
                  <a:pt x="5431348" y="4319387"/>
                  <a:pt x="5334684" y="4418173"/>
                  <a:pt x="5228666" y="4508127"/>
                </a:cubicBezTo>
                <a:lnTo>
                  <a:pt x="5204298" y="4527545"/>
                </a:lnTo>
                <a:lnTo>
                  <a:pt x="5220906" y="4482170"/>
                </a:lnTo>
                <a:cubicBezTo>
                  <a:pt x="5265434" y="4339007"/>
                  <a:pt x="5296269" y="4189810"/>
                  <a:pt x="5311878" y="4036113"/>
                </a:cubicBezTo>
                <a:lnTo>
                  <a:pt x="5313388" y="4006202"/>
                </a:lnTo>
                <a:lnTo>
                  <a:pt x="5391681" y="3911628"/>
                </a:lnTo>
                <a:cubicBezTo>
                  <a:pt x="5450060" y="3836439"/>
                  <a:pt x="5503096" y="3758443"/>
                  <a:pt x="5550788" y="3678154"/>
                </a:cubicBezTo>
                <a:close/>
                <a:moveTo>
                  <a:pt x="5859844" y="3641051"/>
                </a:moveTo>
                <a:lnTo>
                  <a:pt x="5852103" y="3803191"/>
                </a:lnTo>
                <a:cubicBezTo>
                  <a:pt x="5845128" y="3876050"/>
                  <a:pt x="5834666" y="3948638"/>
                  <a:pt x="5820718" y="4020685"/>
                </a:cubicBezTo>
                <a:lnTo>
                  <a:pt x="5776212" y="4202966"/>
                </a:lnTo>
                <a:lnTo>
                  <a:pt x="5764557" y="4224271"/>
                </a:lnTo>
                <a:cubicBezTo>
                  <a:pt x="5689665" y="4349219"/>
                  <a:pt x="5603176" y="4466421"/>
                  <a:pt x="5506578" y="4574389"/>
                </a:cubicBezTo>
                <a:lnTo>
                  <a:pt x="5411892" y="4673738"/>
                </a:lnTo>
                <a:lnTo>
                  <a:pt x="5435476" y="4623697"/>
                </a:lnTo>
                <a:cubicBezTo>
                  <a:pt x="5491447" y="4488571"/>
                  <a:pt x="5534531" y="4348106"/>
                  <a:pt x="5563898" y="4204306"/>
                </a:cubicBezTo>
                <a:lnTo>
                  <a:pt x="5574226" y="4137428"/>
                </a:lnTo>
                <a:lnTo>
                  <a:pt x="5647983" y="4037817"/>
                </a:lnTo>
                <a:cubicBezTo>
                  <a:pt x="5728808" y="3916991"/>
                  <a:pt x="5797833" y="3788912"/>
                  <a:pt x="5854254" y="3655522"/>
                </a:cubicBezTo>
                <a:close/>
                <a:moveTo>
                  <a:pt x="882742" y="1561511"/>
                </a:moveTo>
                <a:lnTo>
                  <a:pt x="875991" y="1579442"/>
                </a:lnTo>
                <a:cubicBezTo>
                  <a:pt x="832646" y="1712945"/>
                  <a:pt x="801253" y="1851834"/>
                  <a:pt x="783073" y="1994848"/>
                </a:cubicBezTo>
                <a:lnTo>
                  <a:pt x="774442" y="2085608"/>
                </a:lnTo>
                <a:lnTo>
                  <a:pt x="730942" y="2133734"/>
                </a:lnTo>
                <a:cubicBezTo>
                  <a:pt x="682120" y="2193593"/>
                  <a:pt x="636786" y="2255348"/>
                  <a:pt x="594939" y="2318727"/>
                </a:cubicBezTo>
                <a:lnTo>
                  <a:pt x="486239" y="2502674"/>
                </a:lnTo>
                <a:lnTo>
                  <a:pt x="479282" y="2407131"/>
                </a:lnTo>
                <a:cubicBezTo>
                  <a:pt x="476888" y="2325700"/>
                  <a:pt x="478890" y="2244556"/>
                  <a:pt x="485153" y="2164027"/>
                </a:cubicBezTo>
                <a:lnTo>
                  <a:pt x="512922" y="1952550"/>
                </a:lnTo>
                <a:lnTo>
                  <a:pt x="563576" y="1883393"/>
                </a:lnTo>
                <a:cubicBezTo>
                  <a:pt x="656343" y="1768785"/>
                  <a:pt x="760754" y="1662517"/>
                  <a:pt x="875979" y="1566592"/>
                </a:cubicBezTo>
                <a:close/>
                <a:moveTo>
                  <a:pt x="6006336" y="3649883"/>
                </a:moveTo>
                <a:lnTo>
                  <a:pt x="5989898" y="3765674"/>
                </a:lnTo>
                <a:cubicBezTo>
                  <a:pt x="5961083" y="3914812"/>
                  <a:pt x="5916894" y="4063284"/>
                  <a:pt x="5856501" y="4209086"/>
                </a:cubicBezTo>
                <a:cubicBezTo>
                  <a:pt x="5796107" y="4354888"/>
                  <a:pt x="5722369" y="4491120"/>
                  <a:pt x="5637287" y="4616952"/>
                </a:cubicBezTo>
                <a:lnTo>
                  <a:pt x="5551053" y="4731723"/>
                </a:lnTo>
                <a:lnTo>
                  <a:pt x="5601021" y="4647165"/>
                </a:lnTo>
                <a:cubicBezTo>
                  <a:pt x="5670765" y="4514447"/>
                  <a:pt x="5726562" y="4376313"/>
                  <a:pt x="5768409" y="4234928"/>
                </a:cubicBezTo>
                <a:lnTo>
                  <a:pt x="5776212" y="4202966"/>
                </a:lnTo>
                <a:lnTo>
                  <a:pt x="5850774" y="4066678"/>
                </a:lnTo>
                <a:cubicBezTo>
                  <a:pt x="5904211" y="3959147"/>
                  <a:pt x="5949430" y="3846809"/>
                  <a:pt x="5985610" y="3730489"/>
                </a:cubicBezTo>
                <a:close/>
                <a:moveTo>
                  <a:pt x="676496" y="1414641"/>
                </a:moveTo>
                <a:lnTo>
                  <a:pt x="652910" y="1464687"/>
                </a:lnTo>
                <a:cubicBezTo>
                  <a:pt x="591692" y="1612481"/>
                  <a:pt x="545891" y="1766662"/>
                  <a:pt x="516591" y="1924609"/>
                </a:cubicBezTo>
                <a:lnTo>
                  <a:pt x="512922" y="1952550"/>
                </a:lnTo>
                <a:lnTo>
                  <a:pt x="433261" y="2061310"/>
                </a:lnTo>
                <a:cubicBezTo>
                  <a:pt x="392803" y="2122534"/>
                  <a:pt x="355359" y="2185593"/>
                  <a:pt x="321034" y="2250237"/>
                </a:cubicBezTo>
                <a:lnTo>
                  <a:pt x="228925" y="2445680"/>
                </a:lnTo>
                <a:lnTo>
                  <a:pt x="235758" y="2290742"/>
                </a:lnTo>
                <a:cubicBezTo>
                  <a:pt x="242728" y="2216019"/>
                  <a:pt x="253365" y="2141574"/>
                  <a:pt x="267668" y="2067698"/>
                </a:cubicBezTo>
                <a:lnTo>
                  <a:pt x="312174" y="1885412"/>
                </a:lnTo>
                <a:lnTo>
                  <a:pt x="323827" y="1864112"/>
                </a:lnTo>
                <a:cubicBezTo>
                  <a:pt x="398720" y="1739163"/>
                  <a:pt x="485209" y="1621961"/>
                  <a:pt x="581807" y="1513994"/>
                </a:cubicBezTo>
                <a:close/>
                <a:moveTo>
                  <a:pt x="537332" y="1356661"/>
                </a:moveTo>
                <a:lnTo>
                  <a:pt x="487365" y="1441219"/>
                </a:lnTo>
                <a:cubicBezTo>
                  <a:pt x="417620" y="1573936"/>
                  <a:pt x="361824" y="1712070"/>
                  <a:pt x="319977" y="1853455"/>
                </a:cubicBezTo>
                <a:lnTo>
                  <a:pt x="312174" y="1885412"/>
                </a:lnTo>
                <a:lnTo>
                  <a:pt x="237611" y="2021704"/>
                </a:lnTo>
                <a:cubicBezTo>
                  <a:pt x="184173" y="2129236"/>
                  <a:pt x="138953" y="2241573"/>
                  <a:pt x="102774" y="2357893"/>
                </a:cubicBezTo>
                <a:lnTo>
                  <a:pt x="82052" y="2438488"/>
                </a:lnTo>
                <a:lnTo>
                  <a:pt x="98488" y="2322708"/>
                </a:lnTo>
                <a:cubicBezTo>
                  <a:pt x="127303" y="2173570"/>
                  <a:pt x="171492" y="2025098"/>
                  <a:pt x="231885" y="1879296"/>
                </a:cubicBezTo>
                <a:cubicBezTo>
                  <a:pt x="292279" y="1733494"/>
                  <a:pt x="366017" y="1597262"/>
                  <a:pt x="451099" y="1471430"/>
                </a:cubicBezTo>
                <a:close/>
                <a:moveTo>
                  <a:pt x="4554281" y="2767670"/>
                </a:moveTo>
                <a:lnTo>
                  <a:pt x="4584892" y="2892083"/>
                </a:lnTo>
                <a:lnTo>
                  <a:pt x="4608173" y="3056074"/>
                </a:lnTo>
                <a:lnTo>
                  <a:pt x="4589263" y="3185514"/>
                </a:lnTo>
                <a:lnTo>
                  <a:pt x="4547250" y="3356272"/>
                </a:lnTo>
                <a:lnTo>
                  <a:pt x="4560202" y="3271409"/>
                </a:lnTo>
                <a:cubicBezTo>
                  <a:pt x="4568006" y="3194560"/>
                  <a:pt x="4572004" y="3116587"/>
                  <a:pt x="4572004" y="3037679"/>
                </a:cubicBezTo>
                <a:cubicBezTo>
                  <a:pt x="4572004" y="2966680"/>
                  <a:pt x="4568767" y="2896436"/>
                  <a:pt x="4562433" y="2827088"/>
                </a:cubicBezTo>
                <a:close/>
                <a:moveTo>
                  <a:pt x="2216920" y="1749541"/>
                </a:moveTo>
                <a:lnTo>
                  <a:pt x="2133734" y="1810697"/>
                </a:lnTo>
                <a:cubicBezTo>
                  <a:pt x="2073876" y="1859518"/>
                  <a:pt x="2015913" y="1911828"/>
                  <a:pt x="1960117" y="1967623"/>
                </a:cubicBezTo>
                <a:cubicBezTo>
                  <a:pt x="1904321" y="2023420"/>
                  <a:pt x="1852011" y="2081382"/>
                  <a:pt x="1803190" y="2141241"/>
                </a:cubicBezTo>
                <a:lnTo>
                  <a:pt x="1758511" y="2202013"/>
                </a:lnTo>
                <a:lnTo>
                  <a:pt x="1760907" y="2197495"/>
                </a:lnTo>
                <a:cubicBezTo>
                  <a:pt x="1802630" y="2124479"/>
                  <a:pt x="1847970" y="2054480"/>
                  <a:pt x="1896599" y="1987634"/>
                </a:cubicBezTo>
                <a:lnTo>
                  <a:pt x="1945177" y="1927957"/>
                </a:lnTo>
                <a:lnTo>
                  <a:pt x="2040806" y="1856104"/>
                </a:lnTo>
                <a:close/>
                <a:moveTo>
                  <a:pt x="4629554" y="2735284"/>
                </a:moveTo>
                <a:lnTo>
                  <a:pt x="4696158" y="2925705"/>
                </a:lnTo>
                <a:lnTo>
                  <a:pt x="4727988" y="3056071"/>
                </a:lnTo>
                <a:lnTo>
                  <a:pt x="4700471" y="3165869"/>
                </a:lnTo>
                <a:cubicBezTo>
                  <a:pt x="4679732" y="3234696"/>
                  <a:pt x="4655680" y="3302738"/>
                  <a:pt x="4628315" y="3369745"/>
                </a:cubicBezTo>
                <a:lnTo>
                  <a:pt x="4623792" y="3379458"/>
                </a:lnTo>
                <a:lnTo>
                  <a:pt x="4626041" y="3339499"/>
                </a:lnTo>
                <a:cubicBezTo>
                  <a:pt x="4626594" y="3265263"/>
                  <a:pt x="4623510" y="3190694"/>
                  <a:pt x="4616687" y="3116041"/>
                </a:cubicBezTo>
                <a:lnTo>
                  <a:pt x="4608173" y="3056074"/>
                </a:lnTo>
                <a:lnTo>
                  <a:pt x="4619315" y="2979804"/>
                </a:lnTo>
                <a:cubicBezTo>
                  <a:pt x="4626143" y="2911223"/>
                  <a:pt x="4629809" y="2842695"/>
                  <a:pt x="4630392" y="2774414"/>
                </a:cubicBezTo>
                <a:close/>
                <a:moveTo>
                  <a:pt x="2153044" y="1694132"/>
                </a:moveTo>
                <a:lnTo>
                  <a:pt x="2052028" y="1796691"/>
                </a:lnTo>
                <a:lnTo>
                  <a:pt x="1945177" y="1927957"/>
                </a:lnTo>
                <a:lnTo>
                  <a:pt x="1859962" y="1991984"/>
                </a:lnTo>
                <a:lnTo>
                  <a:pt x="1712911" y="2127218"/>
                </a:lnTo>
                <a:lnTo>
                  <a:pt x="1803945" y="1939873"/>
                </a:lnTo>
                <a:lnTo>
                  <a:pt x="1862570" y="1844213"/>
                </a:lnTo>
                <a:lnTo>
                  <a:pt x="1948039" y="1792289"/>
                </a:lnTo>
                <a:cubicBezTo>
                  <a:pt x="2012821" y="1757097"/>
                  <a:pt x="2079494" y="1724946"/>
                  <a:pt x="2147868" y="1696026"/>
                </a:cubicBezTo>
                <a:close/>
                <a:moveTo>
                  <a:pt x="4788191" y="2704378"/>
                </a:moveTo>
                <a:lnTo>
                  <a:pt x="4866101" y="2869694"/>
                </a:lnTo>
                <a:lnTo>
                  <a:pt x="4933683" y="3057756"/>
                </a:lnTo>
                <a:lnTo>
                  <a:pt x="4911169" y="3126506"/>
                </a:lnTo>
                <a:cubicBezTo>
                  <a:pt x="4883265" y="3202546"/>
                  <a:pt x="4851355" y="3277080"/>
                  <a:pt x="4815580" y="3349771"/>
                </a:cubicBezTo>
                <a:lnTo>
                  <a:pt x="4782323" y="3409183"/>
                </a:lnTo>
                <a:lnTo>
                  <a:pt x="4779852" y="3357442"/>
                </a:lnTo>
                <a:cubicBezTo>
                  <a:pt x="4772878" y="3284583"/>
                  <a:pt x="4762416" y="3211995"/>
                  <a:pt x="4748467" y="3139948"/>
                </a:cubicBezTo>
                <a:lnTo>
                  <a:pt x="4727988" y="3056071"/>
                </a:lnTo>
                <a:lnTo>
                  <a:pt x="4752746" y="2957282"/>
                </a:lnTo>
                <a:cubicBezTo>
                  <a:pt x="4766858" y="2887135"/>
                  <a:pt x="4777656" y="2816455"/>
                  <a:pt x="4785141" y="2745490"/>
                </a:cubicBezTo>
                <a:close/>
                <a:moveTo>
                  <a:pt x="2066619" y="1565205"/>
                </a:moveTo>
                <a:lnTo>
                  <a:pt x="2000478" y="1643791"/>
                </a:lnTo>
                <a:cubicBezTo>
                  <a:pt x="1966483" y="1687269"/>
                  <a:pt x="1934026" y="1732010"/>
                  <a:pt x="1903191" y="1777930"/>
                </a:cubicBezTo>
                <a:lnTo>
                  <a:pt x="1862570" y="1844213"/>
                </a:lnTo>
                <a:lnTo>
                  <a:pt x="1759558" y="1906794"/>
                </a:lnTo>
                <a:lnTo>
                  <a:pt x="1584471" y="2037722"/>
                </a:lnTo>
                <a:lnTo>
                  <a:pt x="1624120" y="1921578"/>
                </a:lnTo>
                <a:cubicBezTo>
                  <a:pt x="1644881" y="1869284"/>
                  <a:pt x="1667559" y="1817757"/>
                  <a:pt x="1692106" y="1767111"/>
                </a:cubicBezTo>
                <a:lnTo>
                  <a:pt x="1724939" y="1705267"/>
                </a:lnTo>
                <a:lnTo>
                  <a:pt x="1879300" y="1632520"/>
                </a:lnTo>
                <a:close/>
                <a:moveTo>
                  <a:pt x="5024289" y="2674084"/>
                </a:moveTo>
                <a:lnTo>
                  <a:pt x="5047773" y="2712738"/>
                </a:lnTo>
                <a:cubicBezTo>
                  <a:pt x="5082964" y="2777521"/>
                  <a:pt x="5115115" y="2844194"/>
                  <a:pt x="5144035" y="2912568"/>
                </a:cubicBezTo>
                <a:lnTo>
                  <a:pt x="5198683" y="3061878"/>
                </a:lnTo>
                <a:lnTo>
                  <a:pt x="5165108" y="3156542"/>
                </a:lnTo>
                <a:cubicBezTo>
                  <a:pt x="5143542" y="3208865"/>
                  <a:pt x="5120091" y="3260212"/>
                  <a:pt x="5094839" y="3310498"/>
                </a:cubicBezTo>
                <a:lnTo>
                  <a:pt x="5019119" y="3448343"/>
                </a:lnTo>
                <a:lnTo>
                  <a:pt x="4994523" y="3289086"/>
                </a:lnTo>
                <a:cubicBezTo>
                  <a:pt x="4979840" y="3217185"/>
                  <a:pt x="4961727" y="3146119"/>
                  <a:pt x="4940289" y="3076137"/>
                </a:cubicBezTo>
                <a:lnTo>
                  <a:pt x="4933683" y="3057756"/>
                </a:lnTo>
                <a:lnTo>
                  <a:pt x="4961596" y="2972520"/>
                </a:lnTo>
                <a:cubicBezTo>
                  <a:pt x="4976596" y="2920590"/>
                  <a:pt x="4989775" y="2868092"/>
                  <a:pt x="5001089" y="2815127"/>
                </a:cubicBezTo>
                <a:close/>
                <a:moveTo>
                  <a:pt x="1946628" y="1361970"/>
                </a:moveTo>
                <a:lnTo>
                  <a:pt x="1910523" y="1405563"/>
                </a:lnTo>
                <a:cubicBezTo>
                  <a:pt x="1860124" y="1473857"/>
                  <a:pt x="1813666" y="1544774"/>
                  <a:pt x="1771308" y="1617929"/>
                </a:cubicBezTo>
                <a:lnTo>
                  <a:pt x="1724939" y="1705267"/>
                </a:lnTo>
                <a:lnTo>
                  <a:pt x="1680864" y="1726039"/>
                </a:lnTo>
                <a:cubicBezTo>
                  <a:pt x="1616220" y="1760364"/>
                  <a:pt x="1553161" y="1797808"/>
                  <a:pt x="1491937" y="1838267"/>
                </a:cubicBezTo>
                <a:lnTo>
                  <a:pt x="1376732" y="1922648"/>
                </a:lnTo>
                <a:lnTo>
                  <a:pt x="1395655" y="1849503"/>
                </a:lnTo>
                <a:cubicBezTo>
                  <a:pt x="1421993" y="1762203"/>
                  <a:pt x="1453663" y="1676168"/>
                  <a:pt x="1490664" y="1591909"/>
                </a:cubicBezTo>
                <a:lnTo>
                  <a:pt x="1529007" y="1511364"/>
                </a:lnTo>
                <a:lnTo>
                  <a:pt x="1644091" y="1457950"/>
                </a:lnTo>
                <a:cubicBezTo>
                  <a:pt x="1712888" y="1430053"/>
                  <a:pt x="1782767" y="1405641"/>
                  <a:pt x="1853460" y="1384718"/>
                </a:cubicBezTo>
                <a:close/>
                <a:moveTo>
                  <a:pt x="5311061" y="2622874"/>
                </a:moveTo>
                <a:lnTo>
                  <a:pt x="5335126" y="2662645"/>
                </a:lnTo>
                <a:cubicBezTo>
                  <a:pt x="5371745" y="2730657"/>
                  <a:pt x="5405278" y="2801166"/>
                  <a:pt x="5435475" y="2874067"/>
                </a:cubicBezTo>
                <a:lnTo>
                  <a:pt x="5503298" y="3064439"/>
                </a:lnTo>
                <a:lnTo>
                  <a:pt x="5497696" y="3082625"/>
                </a:lnTo>
                <a:cubicBezTo>
                  <a:pt x="5482087" y="3128196"/>
                  <a:pt x="5464950" y="3173569"/>
                  <a:pt x="5446261" y="3218688"/>
                </a:cubicBezTo>
                <a:cubicBezTo>
                  <a:pt x="5416065" y="3291589"/>
                  <a:pt x="5382532" y="3362098"/>
                  <a:pt x="5345912" y="3430110"/>
                </a:cubicBezTo>
                <a:lnTo>
                  <a:pt x="5301848" y="3502933"/>
                </a:lnTo>
                <a:lnTo>
                  <a:pt x="5277237" y="3341673"/>
                </a:lnTo>
                <a:cubicBezTo>
                  <a:pt x="5262011" y="3267267"/>
                  <a:pt x="5243171" y="3194177"/>
                  <a:pt x="5220906" y="3122596"/>
                </a:cubicBezTo>
                <a:lnTo>
                  <a:pt x="5198683" y="3061878"/>
                </a:lnTo>
                <a:lnTo>
                  <a:pt x="5241113" y="2942247"/>
                </a:lnTo>
                <a:cubicBezTo>
                  <a:pt x="5262962" y="2869214"/>
                  <a:pt x="5281258" y="2794647"/>
                  <a:pt x="5295801" y="2718747"/>
                </a:cubicBezTo>
                <a:close/>
                <a:moveTo>
                  <a:pt x="4338844" y="2216917"/>
                </a:moveTo>
                <a:lnTo>
                  <a:pt x="4413691" y="2318725"/>
                </a:lnTo>
                <a:lnTo>
                  <a:pt x="4496796" y="2459359"/>
                </a:lnTo>
                <a:lnTo>
                  <a:pt x="4534279" y="2621870"/>
                </a:lnTo>
                <a:lnTo>
                  <a:pt x="4554281" y="2767670"/>
                </a:lnTo>
                <a:lnTo>
                  <a:pt x="4530035" y="2669126"/>
                </a:lnTo>
                <a:cubicBezTo>
                  <a:pt x="4507837" y="2595141"/>
                  <a:pt x="4481691" y="2521572"/>
                  <a:pt x="4451495" y="2448671"/>
                </a:cubicBezTo>
                <a:cubicBezTo>
                  <a:pt x="4421298" y="2375770"/>
                  <a:pt x="4387765" y="2305261"/>
                  <a:pt x="4351146" y="2237249"/>
                </a:cubicBezTo>
                <a:close/>
                <a:moveTo>
                  <a:pt x="2763584" y="1534344"/>
                </a:moveTo>
                <a:lnTo>
                  <a:pt x="2641403" y="1566860"/>
                </a:lnTo>
                <a:cubicBezTo>
                  <a:pt x="2576760" y="1587148"/>
                  <a:pt x="2512460" y="1610468"/>
                  <a:pt x="2448672" y="1636891"/>
                </a:cubicBezTo>
                <a:cubicBezTo>
                  <a:pt x="2375771" y="1667087"/>
                  <a:pt x="2305262" y="1700620"/>
                  <a:pt x="2237250" y="1737239"/>
                </a:cubicBezTo>
                <a:lnTo>
                  <a:pt x="2216920" y="1749541"/>
                </a:lnTo>
                <a:lnTo>
                  <a:pt x="2318727" y="1674695"/>
                </a:lnTo>
                <a:lnTo>
                  <a:pt x="2448389" y="1595887"/>
                </a:lnTo>
                <a:lnTo>
                  <a:pt x="2576973" y="1562824"/>
                </a:lnTo>
                <a:close/>
                <a:moveTo>
                  <a:pt x="1780592" y="1109474"/>
                </a:moveTo>
                <a:lnTo>
                  <a:pt x="1733905" y="1168619"/>
                </a:lnTo>
                <a:cubicBezTo>
                  <a:pt x="1664328" y="1264210"/>
                  <a:pt x="1603081" y="1363976"/>
                  <a:pt x="1550165" y="1466918"/>
                </a:cubicBezTo>
                <a:lnTo>
                  <a:pt x="1529007" y="1511364"/>
                </a:lnTo>
                <a:lnTo>
                  <a:pt x="1441223" y="1552107"/>
                </a:lnTo>
                <a:cubicBezTo>
                  <a:pt x="1374864" y="1586979"/>
                  <a:pt x="1309859" y="1625339"/>
                  <a:pt x="1246480" y="1667186"/>
                </a:cubicBezTo>
                <a:lnTo>
                  <a:pt x="1126658" y="1755277"/>
                </a:lnTo>
                <a:lnTo>
                  <a:pt x="1159488" y="1639154"/>
                </a:lnTo>
                <a:cubicBezTo>
                  <a:pt x="1178034" y="1582134"/>
                  <a:pt x="1198950" y="1525398"/>
                  <a:pt x="1222286" y="1469060"/>
                </a:cubicBezTo>
                <a:cubicBezTo>
                  <a:pt x="1244934" y="1414384"/>
                  <a:pt x="1269458" y="1361054"/>
                  <a:pt x="1295753" y="1309113"/>
                </a:cubicBezTo>
                <a:lnTo>
                  <a:pt x="1308876" y="1285454"/>
                </a:lnTo>
                <a:lnTo>
                  <a:pt x="1464690" y="1211498"/>
                </a:lnTo>
                <a:cubicBezTo>
                  <a:pt x="1537592" y="1181302"/>
                  <a:pt x="1611160" y="1155156"/>
                  <a:pt x="1685146" y="1132958"/>
                </a:cubicBezTo>
                <a:close/>
                <a:moveTo>
                  <a:pt x="4386907" y="2144207"/>
                </a:moveTo>
                <a:lnTo>
                  <a:pt x="4530041" y="2304413"/>
                </a:lnTo>
                <a:lnTo>
                  <a:pt x="4601134" y="2401476"/>
                </a:lnTo>
                <a:lnTo>
                  <a:pt x="4627473" y="2638239"/>
                </a:lnTo>
                <a:lnTo>
                  <a:pt x="4629554" y="2735284"/>
                </a:lnTo>
                <a:lnTo>
                  <a:pt x="4622926" y="2716336"/>
                </a:lnTo>
                <a:cubicBezTo>
                  <a:pt x="4595028" y="2647540"/>
                  <a:pt x="4563643" y="2579827"/>
                  <a:pt x="4528770" y="2513468"/>
                </a:cubicBezTo>
                <a:lnTo>
                  <a:pt x="4496796" y="2459359"/>
                </a:lnTo>
                <a:lnTo>
                  <a:pt x="4488378" y="2422862"/>
                </a:lnTo>
                <a:cubicBezTo>
                  <a:pt x="4470213" y="2357654"/>
                  <a:pt x="4449229" y="2293621"/>
                  <a:pt x="4425567" y="2230901"/>
                </a:cubicBezTo>
                <a:close/>
                <a:moveTo>
                  <a:pt x="2735137" y="1458140"/>
                </a:moveTo>
                <a:lnTo>
                  <a:pt x="2729251" y="1460269"/>
                </a:lnTo>
                <a:cubicBezTo>
                  <a:pt x="2638779" y="1496313"/>
                  <a:pt x="2550145" y="1538365"/>
                  <a:pt x="2463960" y="1586423"/>
                </a:cubicBezTo>
                <a:lnTo>
                  <a:pt x="2448389" y="1595887"/>
                </a:lnTo>
                <a:lnTo>
                  <a:pt x="2357895" y="1619156"/>
                </a:lnTo>
                <a:lnTo>
                  <a:pt x="2153044" y="1694132"/>
                </a:lnTo>
                <a:lnTo>
                  <a:pt x="2180371" y="1666387"/>
                </a:lnTo>
                <a:cubicBezTo>
                  <a:pt x="2219182" y="1630034"/>
                  <a:pt x="2259163" y="1595140"/>
                  <a:pt x="2300220" y="1561746"/>
                </a:cubicBezTo>
                <a:lnTo>
                  <a:pt x="2396245" y="1489031"/>
                </a:lnTo>
                <a:lnTo>
                  <a:pt x="2516644" y="1470437"/>
                </a:lnTo>
                <a:close/>
                <a:moveTo>
                  <a:pt x="5608450" y="2536991"/>
                </a:moveTo>
                <a:lnTo>
                  <a:pt x="5695176" y="2723849"/>
                </a:lnTo>
                <a:cubicBezTo>
                  <a:pt x="5723073" y="2792645"/>
                  <a:pt x="5747485" y="2862524"/>
                  <a:pt x="5768408" y="2933217"/>
                </a:cubicBezTo>
                <a:lnTo>
                  <a:pt x="5800194" y="3063405"/>
                </a:lnTo>
                <a:lnTo>
                  <a:pt x="5772827" y="3173025"/>
                </a:lnTo>
                <a:cubicBezTo>
                  <a:pt x="5733346" y="3304130"/>
                  <a:pt x="5681843" y="3432388"/>
                  <a:pt x="5618319" y="3556067"/>
                </a:cubicBezTo>
                <a:lnTo>
                  <a:pt x="5602478" y="3584705"/>
                </a:lnTo>
                <a:lnTo>
                  <a:pt x="5600668" y="3541438"/>
                </a:lnTo>
                <a:cubicBezTo>
                  <a:pt x="5587020" y="3392133"/>
                  <a:pt x="5558412" y="3242493"/>
                  <a:pt x="5514015" y="3094522"/>
                </a:cubicBezTo>
                <a:lnTo>
                  <a:pt x="5503298" y="3064439"/>
                </a:lnTo>
                <a:lnTo>
                  <a:pt x="5539969" y="2945385"/>
                </a:lnTo>
                <a:cubicBezTo>
                  <a:pt x="5565130" y="2853579"/>
                  <a:pt x="5584281" y="2761225"/>
                  <a:pt x="5597618" y="2668797"/>
                </a:cubicBezTo>
                <a:close/>
                <a:moveTo>
                  <a:pt x="1593377" y="862954"/>
                </a:moveTo>
                <a:lnTo>
                  <a:pt x="1577380" y="880349"/>
                </a:lnTo>
                <a:cubicBezTo>
                  <a:pt x="1505436" y="966768"/>
                  <a:pt x="1439310" y="1059269"/>
                  <a:pt x="1379846" y="1157504"/>
                </a:cubicBezTo>
                <a:lnTo>
                  <a:pt x="1308876" y="1285454"/>
                </a:lnTo>
                <a:lnTo>
                  <a:pt x="1253268" y="1311847"/>
                </a:lnTo>
                <a:cubicBezTo>
                  <a:pt x="1185256" y="1348466"/>
                  <a:pt x="1119740" y="1388171"/>
                  <a:pt x="1056824" y="1430712"/>
                </a:cubicBezTo>
                <a:lnTo>
                  <a:pt x="882742" y="1561511"/>
                </a:lnTo>
                <a:lnTo>
                  <a:pt x="949813" y="1383386"/>
                </a:lnTo>
                <a:cubicBezTo>
                  <a:pt x="977303" y="1319486"/>
                  <a:pt x="1007623" y="1257091"/>
                  <a:pt x="1040615" y="1196357"/>
                </a:cubicBezTo>
                <a:lnTo>
                  <a:pt x="1112039" y="1078789"/>
                </a:lnTo>
                <a:lnTo>
                  <a:pt x="1205860" y="1022456"/>
                </a:lnTo>
                <a:cubicBezTo>
                  <a:pt x="1286276" y="979263"/>
                  <a:pt x="1369574" y="940744"/>
                  <a:pt x="1455393" y="907261"/>
                </a:cubicBezTo>
                <a:close/>
                <a:moveTo>
                  <a:pt x="4522743" y="2066526"/>
                </a:moveTo>
                <a:lnTo>
                  <a:pt x="4654126" y="2185936"/>
                </a:lnTo>
                <a:lnTo>
                  <a:pt x="4789834" y="2335251"/>
                </a:lnTo>
                <a:lnTo>
                  <a:pt x="4797408" y="2460717"/>
                </a:lnTo>
                <a:cubicBezTo>
                  <a:pt x="4798309" y="2508233"/>
                  <a:pt x="4797737" y="2555772"/>
                  <a:pt x="4795693" y="2603259"/>
                </a:cubicBezTo>
                <a:lnTo>
                  <a:pt x="4788191" y="2704378"/>
                </a:lnTo>
                <a:lnTo>
                  <a:pt x="4772583" y="2671258"/>
                </a:lnTo>
                <a:cubicBezTo>
                  <a:pt x="4738257" y="2606614"/>
                  <a:pt x="4700814" y="2543555"/>
                  <a:pt x="4660355" y="2482331"/>
                </a:cubicBezTo>
                <a:lnTo>
                  <a:pt x="4601134" y="2401476"/>
                </a:lnTo>
                <a:lnTo>
                  <a:pt x="4597548" y="2369244"/>
                </a:lnTo>
                <a:cubicBezTo>
                  <a:pt x="4582315" y="2280554"/>
                  <a:pt x="4561889" y="2192993"/>
                  <a:pt x="4536459" y="2107021"/>
                </a:cubicBezTo>
                <a:close/>
                <a:moveTo>
                  <a:pt x="2707348" y="1300255"/>
                </a:moveTo>
                <a:lnTo>
                  <a:pt x="2626912" y="1339978"/>
                </a:lnTo>
                <a:cubicBezTo>
                  <a:pt x="2558112" y="1378473"/>
                  <a:pt x="2491216" y="1420555"/>
                  <a:pt x="2426535" y="1466094"/>
                </a:cubicBezTo>
                <a:lnTo>
                  <a:pt x="2396245" y="1489031"/>
                </a:lnTo>
                <a:lnTo>
                  <a:pt x="2298691" y="1504098"/>
                </a:lnTo>
                <a:cubicBezTo>
                  <a:pt x="2226791" y="1518781"/>
                  <a:pt x="2155725" y="1536894"/>
                  <a:pt x="2085743" y="1558332"/>
                </a:cubicBezTo>
                <a:lnTo>
                  <a:pt x="2066619" y="1565205"/>
                </a:lnTo>
                <a:lnTo>
                  <a:pt x="2107003" y="1517222"/>
                </a:lnTo>
                <a:cubicBezTo>
                  <a:pt x="2162493" y="1455912"/>
                  <a:pt x="2221262" y="1397626"/>
                  <a:pt x="2283033" y="1342641"/>
                </a:cubicBezTo>
                <a:lnTo>
                  <a:pt x="2338391" y="1298484"/>
                </a:lnTo>
                <a:lnTo>
                  <a:pt x="2504315" y="1290562"/>
                </a:lnTo>
                <a:close/>
                <a:moveTo>
                  <a:pt x="3903326" y="1770974"/>
                </a:moveTo>
                <a:lnTo>
                  <a:pt x="4036794" y="1851733"/>
                </a:lnTo>
                <a:lnTo>
                  <a:pt x="4159484" y="1943918"/>
                </a:lnTo>
                <a:lnTo>
                  <a:pt x="4232281" y="2040805"/>
                </a:lnTo>
                <a:lnTo>
                  <a:pt x="4338844" y="2216917"/>
                </a:lnTo>
                <a:lnTo>
                  <a:pt x="4277688" y="2133732"/>
                </a:lnTo>
                <a:cubicBezTo>
                  <a:pt x="4228866" y="2073873"/>
                  <a:pt x="4176557" y="2015911"/>
                  <a:pt x="4120761" y="1960115"/>
                </a:cubicBezTo>
                <a:cubicBezTo>
                  <a:pt x="4064965" y="1904318"/>
                  <a:pt x="4007002" y="1852010"/>
                  <a:pt x="3947144" y="1803188"/>
                </a:cubicBezTo>
                <a:close/>
                <a:moveTo>
                  <a:pt x="3356266" y="1541134"/>
                </a:moveTo>
                <a:lnTo>
                  <a:pt x="3271411" y="1528183"/>
                </a:lnTo>
                <a:cubicBezTo>
                  <a:pt x="3194563" y="1520379"/>
                  <a:pt x="3116589" y="1516381"/>
                  <a:pt x="3037681" y="1516381"/>
                </a:cubicBezTo>
                <a:cubicBezTo>
                  <a:pt x="2958774" y="1516381"/>
                  <a:pt x="2880800" y="1520379"/>
                  <a:pt x="2803951" y="1528184"/>
                </a:cubicBezTo>
                <a:lnTo>
                  <a:pt x="2763584" y="1534344"/>
                </a:lnTo>
                <a:lnTo>
                  <a:pt x="2836193" y="1515021"/>
                </a:lnTo>
                <a:cubicBezTo>
                  <a:pt x="2885064" y="1504301"/>
                  <a:pt x="2934034" y="1495247"/>
                  <a:pt x="2983032" y="1487831"/>
                </a:cubicBezTo>
                <a:lnTo>
                  <a:pt x="3050137" y="1479903"/>
                </a:lnTo>
                <a:lnTo>
                  <a:pt x="3185516" y="1499122"/>
                </a:lnTo>
                <a:close/>
                <a:moveTo>
                  <a:pt x="3652683" y="1602497"/>
                </a:moveTo>
                <a:lnTo>
                  <a:pt x="3762151" y="1667185"/>
                </a:lnTo>
                <a:lnTo>
                  <a:pt x="3903326" y="1770974"/>
                </a:lnTo>
                <a:lnTo>
                  <a:pt x="3840350" y="1732868"/>
                </a:lnTo>
                <a:cubicBezTo>
                  <a:pt x="3772337" y="1696249"/>
                  <a:pt x="3701829" y="1662716"/>
                  <a:pt x="3628928" y="1632519"/>
                </a:cubicBezTo>
                <a:cubicBezTo>
                  <a:pt x="3556027" y="1602323"/>
                  <a:pt x="3482458" y="1576177"/>
                  <a:pt x="3408473" y="1553979"/>
                </a:cubicBezTo>
                <a:lnTo>
                  <a:pt x="3356266" y="1541134"/>
                </a:lnTo>
                <a:lnTo>
                  <a:pt x="3498390" y="1562825"/>
                </a:lnTo>
                <a:close/>
                <a:moveTo>
                  <a:pt x="3960073" y="1711720"/>
                </a:moveTo>
                <a:lnTo>
                  <a:pt x="4127324" y="1792289"/>
                </a:lnTo>
                <a:lnTo>
                  <a:pt x="4247632" y="1865378"/>
                </a:lnTo>
                <a:lnTo>
                  <a:pt x="4316963" y="1987362"/>
                </a:lnTo>
                <a:lnTo>
                  <a:pt x="4386907" y="2144207"/>
                </a:lnTo>
                <a:lnTo>
                  <a:pt x="4382261" y="2139007"/>
                </a:lnTo>
                <a:cubicBezTo>
                  <a:pt x="4330159" y="2086124"/>
                  <a:pt x="4275250" y="2035576"/>
                  <a:pt x="4217638" y="1987613"/>
                </a:cubicBezTo>
                <a:lnTo>
                  <a:pt x="4159484" y="1943918"/>
                </a:lnTo>
                <a:lnTo>
                  <a:pt x="4096401" y="1859961"/>
                </a:lnTo>
                <a:close/>
                <a:moveTo>
                  <a:pt x="3364539" y="1457950"/>
                </a:moveTo>
                <a:lnTo>
                  <a:pt x="3377842" y="1464123"/>
                </a:lnTo>
                <a:lnTo>
                  <a:pt x="3349938" y="1462446"/>
                </a:lnTo>
                <a:cubicBezTo>
                  <a:pt x="3276893" y="1461567"/>
                  <a:pt x="3203514" y="1464206"/>
                  <a:pt x="3130039" y="1470463"/>
                </a:cubicBezTo>
                <a:lnTo>
                  <a:pt x="3050137" y="1479903"/>
                </a:lnTo>
                <a:lnTo>
                  <a:pt x="2961558" y="1467328"/>
                </a:lnTo>
                <a:cubicBezTo>
                  <a:pt x="2886905" y="1460504"/>
                  <a:pt x="2812336" y="1457421"/>
                  <a:pt x="2738100" y="1457973"/>
                </a:cubicBezTo>
                <a:lnTo>
                  <a:pt x="2735137" y="1458140"/>
                </a:lnTo>
                <a:lnTo>
                  <a:pt x="2866259" y="1410708"/>
                </a:lnTo>
                <a:cubicBezTo>
                  <a:pt x="2923856" y="1391936"/>
                  <a:pt x="2982052" y="1375509"/>
                  <a:pt x="3040695" y="1361429"/>
                </a:cubicBezTo>
                <a:lnTo>
                  <a:pt x="3051222" y="1359338"/>
                </a:lnTo>
                <a:lnTo>
                  <a:pt x="3155171" y="1384717"/>
                </a:lnTo>
                <a:cubicBezTo>
                  <a:pt x="3225863" y="1405641"/>
                  <a:pt x="3295743" y="1430052"/>
                  <a:pt x="3364539" y="1457950"/>
                </a:cubicBezTo>
                <a:close/>
                <a:moveTo>
                  <a:pt x="5869187" y="2494766"/>
                </a:moveTo>
                <a:lnTo>
                  <a:pt x="5930687" y="2665901"/>
                </a:lnTo>
                <a:cubicBezTo>
                  <a:pt x="5952125" y="2735883"/>
                  <a:pt x="5970239" y="2806949"/>
                  <a:pt x="5984922" y="2878850"/>
                </a:cubicBezTo>
                <a:lnTo>
                  <a:pt x="6014100" y="3067777"/>
                </a:lnTo>
                <a:lnTo>
                  <a:pt x="6010800" y="3098240"/>
                </a:lnTo>
                <a:cubicBezTo>
                  <a:pt x="5989424" y="3242338"/>
                  <a:pt x="5954370" y="3383717"/>
                  <a:pt x="5906443" y="3520432"/>
                </a:cubicBezTo>
                <a:lnTo>
                  <a:pt x="5859844" y="3641051"/>
                </a:lnTo>
                <a:lnTo>
                  <a:pt x="5862565" y="3584073"/>
                </a:lnTo>
                <a:cubicBezTo>
                  <a:pt x="5862565" y="3437813"/>
                  <a:pt x="5848615" y="3291554"/>
                  <a:pt x="5820717" y="3147460"/>
                </a:cubicBezTo>
                <a:lnTo>
                  <a:pt x="5800194" y="3063405"/>
                </a:lnTo>
                <a:lnTo>
                  <a:pt x="5825738" y="2961091"/>
                </a:lnTo>
                <a:cubicBezTo>
                  <a:pt x="5854173" y="2818533"/>
                  <a:pt x="5868930" y="2673788"/>
                  <a:pt x="5870010" y="2528960"/>
                </a:cubicBezTo>
                <a:close/>
                <a:moveTo>
                  <a:pt x="1456621" y="649233"/>
                </a:moveTo>
                <a:lnTo>
                  <a:pt x="1434261" y="669555"/>
                </a:lnTo>
                <a:cubicBezTo>
                  <a:pt x="1330840" y="772976"/>
                  <a:pt x="1237282" y="886260"/>
                  <a:pt x="1155120" y="1007876"/>
                </a:cubicBezTo>
                <a:lnTo>
                  <a:pt x="1112039" y="1078789"/>
                </a:lnTo>
                <a:lnTo>
                  <a:pt x="1018587" y="1134901"/>
                </a:lnTo>
                <a:cubicBezTo>
                  <a:pt x="897676" y="1215599"/>
                  <a:pt x="784891" y="1307514"/>
                  <a:pt x="681720" y="1409160"/>
                </a:cubicBezTo>
                <a:lnTo>
                  <a:pt x="676496" y="1414641"/>
                </a:lnTo>
                <a:lnTo>
                  <a:pt x="746428" y="1266251"/>
                </a:lnTo>
                <a:cubicBezTo>
                  <a:pt x="780754" y="1201607"/>
                  <a:pt x="818198" y="1138548"/>
                  <a:pt x="858656" y="1077324"/>
                </a:cubicBezTo>
                <a:lnTo>
                  <a:pt x="966686" y="929831"/>
                </a:lnTo>
                <a:lnTo>
                  <a:pt x="980167" y="918985"/>
                </a:lnTo>
                <a:cubicBezTo>
                  <a:pt x="1058172" y="861133"/>
                  <a:pt x="1139621" y="808435"/>
                  <a:pt x="1223938" y="761130"/>
                </a:cubicBezTo>
                <a:close/>
                <a:moveTo>
                  <a:pt x="6016808" y="2492249"/>
                </a:moveTo>
                <a:lnTo>
                  <a:pt x="6041941" y="2589996"/>
                </a:lnTo>
                <a:cubicBezTo>
                  <a:pt x="6072393" y="2738809"/>
                  <a:pt x="6088384" y="2892888"/>
                  <a:pt x="6088384" y="3050703"/>
                </a:cubicBezTo>
                <a:cubicBezTo>
                  <a:pt x="6088384" y="3208519"/>
                  <a:pt x="6072392" y="3362599"/>
                  <a:pt x="6041941" y="3511412"/>
                </a:cubicBezTo>
                <a:lnTo>
                  <a:pt x="6006336" y="3649883"/>
                </a:lnTo>
                <a:lnTo>
                  <a:pt x="6021692" y="3541716"/>
                </a:lnTo>
                <a:cubicBezTo>
                  <a:pt x="6035339" y="3392410"/>
                  <a:pt x="6034026" y="3243438"/>
                  <a:pt x="6018583" y="3096802"/>
                </a:cubicBezTo>
                <a:lnTo>
                  <a:pt x="6014100" y="3067777"/>
                </a:lnTo>
                <a:lnTo>
                  <a:pt x="6030147" y="2919651"/>
                </a:lnTo>
                <a:cubicBezTo>
                  <a:pt x="6038365" y="2799854"/>
                  <a:pt x="6037153" y="2678764"/>
                  <a:pt x="6026065" y="2557453"/>
                </a:cubicBezTo>
                <a:close/>
                <a:moveTo>
                  <a:pt x="4725011" y="1944703"/>
                </a:moveTo>
                <a:lnTo>
                  <a:pt x="4763580" y="1972953"/>
                </a:lnTo>
                <a:cubicBezTo>
                  <a:pt x="4820884" y="2019336"/>
                  <a:pt x="4876103" y="2068631"/>
                  <a:pt x="4928987" y="2120733"/>
                </a:cubicBezTo>
                <a:lnTo>
                  <a:pt x="5049404" y="2251673"/>
                </a:lnTo>
                <a:lnTo>
                  <a:pt x="5051055" y="2383340"/>
                </a:lnTo>
                <a:cubicBezTo>
                  <a:pt x="5049618" y="2456330"/>
                  <a:pt x="5044670" y="2528966"/>
                  <a:pt x="5036309" y="2601010"/>
                </a:cubicBezTo>
                <a:lnTo>
                  <a:pt x="5024289" y="2674084"/>
                </a:lnTo>
                <a:lnTo>
                  <a:pt x="4933267" y="2524257"/>
                </a:lnTo>
                <a:cubicBezTo>
                  <a:pt x="4892186" y="2463449"/>
                  <a:pt x="4848257" y="2404724"/>
                  <a:pt x="4801669" y="2348273"/>
                </a:cubicBezTo>
                <a:lnTo>
                  <a:pt x="4789834" y="2335251"/>
                </a:lnTo>
                <a:lnTo>
                  <a:pt x="4785952" y="2270952"/>
                </a:lnTo>
                <a:cubicBezTo>
                  <a:pt x="4779515" y="2207854"/>
                  <a:pt x="4770459" y="2144973"/>
                  <a:pt x="4758786" y="2082485"/>
                </a:cubicBezTo>
                <a:close/>
                <a:moveTo>
                  <a:pt x="3712172" y="1498170"/>
                </a:moveTo>
                <a:lnTo>
                  <a:pt x="3779601" y="1547558"/>
                </a:lnTo>
                <a:cubicBezTo>
                  <a:pt x="3836905" y="1593941"/>
                  <a:pt x="3892124" y="1643236"/>
                  <a:pt x="3945007" y="1695337"/>
                </a:cubicBezTo>
                <a:lnTo>
                  <a:pt x="3960073" y="1711720"/>
                </a:lnTo>
                <a:lnTo>
                  <a:pt x="3927495" y="1696026"/>
                </a:lnTo>
                <a:cubicBezTo>
                  <a:pt x="3859121" y="1667107"/>
                  <a:pt x="3789048" y="1641419"/>
                  <a:pt x="3717467" y="1619155"/>
                </a:cubicBezTo>
                <a:lnTo>
                  <a:pt x="3652683" y="1602497"/>
                </a:lnTo>
                <a:lnTo>
                  <a:pt x="3567408" y="1552106"/>
                </a:lnTo>
                <a:lnTo>
                  <a:pt x="3377842" y="1464123"/>
                </a:lnTo>
                <a:lnTo>
                  <a:pt x="3567828" y="1475543"/>
                </a:lnTo>
                <a:close/>
                <a:moveTo>
                  <a:pt x="2672330" y="1064141"/>
                </a:moveTo>
                <a:lnTo>
                  <a:pt x="2477076" y="1187862"/>
                </a:lnTo>
                <a:lnTo>
                  <a:pt x="2338391" y="1298484"/>
                </a:lnTo>
                <a:lnTo>
                  <a:pt x="2285197" y="1301024"/>
                </a:lnTo>
                <a:cubicBezTo>
                  <a:pt x="2212338" y="1307998"/>
                  <a:pt x="2139750" y="1318460"/>
                  <a:pt x="2067703" y="1332409"/>
                </a:cubicBezTo>
                <a:lnTo>
                  <a:pt x="1946628" y="1361970"/>
                </a:lnTo>
                <a:lnTo>
                  <a:pt x="2073380" y="1208935"/>
                </a:lnTo>
                <a:lnTo>
                  <a:pt x="2247365" y="1041479"/>
                </a:lnTo>
                <a:lnTo>
                  <a:pt x="2355520" y="1036952"/>
                </a:lnTo>
                <a:cubicBezTo>
                  <a:pt x="2429756" y="1037504"/>
                  <a:pt x="2503657" y="1041693"/>
                  <a:pt x="2576976" y="1049415"/>
                </a:cubicBezTo>
                <a:close/>
                <a:moveTo>
                  <a:pt x="1403768" y="505670"/>
                </a:moveTo>
                <a:lnTo>
                  <a:pt x="1301372" y="582607"/>
                </a:lnTo>
                <a:cubicBezTo>
                  <a:pt x="1186147" y="678532"/>
                  <a:pt x="1081737" y="784799"/>
                  <a:pt x="988970" y="899406"/>
                </a:cubicBezTo>
                <a:lnTo>
                  <a:pt x="966686" y="929831"/>
                </a:lnTo>
                <a:lnTo>
                  <a:pt x="840205" y="1031587"/>
                </a:lnTo>
                <a:cubicBezTo>
                  <a:pt x="749685" y="1110484"/>
                  <a:pt x="664918" y="1196966"/>
                  <a:pt x="586979" y="1290586"/>
                </a:cubicBezTo>
                <a:lnTo>
                  <a:pt x="537332" y="1356661"/>
                </a:lnTo>
                <a:lnTo>
                  <a:pt x="602445" y="1246475"/>
                </a:lnTo>
                <a:cubicBezTo>
                  <a:pt x="686138" y="1119717"/>
                  <a:pt x="783781" y="999457"/>
                  <a:pt x="895374" y="887865"/>
                </a:cubicBezTo>
                <a:cubicBezTo>
                  <a:pt x="1020915" y="762323"/>
                  <a:pt x="1157425" y="654437"/>
                  <a:pt x="1301819" y="564205"/>
                </a:cubicBezTo>
                <a:close/>
                <a:moveTo>
                  <a:pt x="4198300" y="1636892"/>
                </a:moveTo>
                <a:lnTo>
                  <a:pt x="4382500" y="1723701"/>
                </a:lnTo>
                <a:lnTo>
                  <a:pt x="4408505" y="1772691"/>
                </a:lnTo>
                <a:cubicBezTo>
                  <a:pt x="4434127" y="1826638"/>
                  <a:pt x="4457639" y="1881563"/>
                  <a:pt x="4478984" y="1937330"/>
                </a:cubicBezTo>
                <a:lnTo>
                  <a:pt x="4522743" y="2066526"/>
                </a:lnTo>
                <a:lnTo>
                  <a:pt x="4491789" y="2038393"/>
                </a:lnTo>
                <a:cubicBezTo>
                  <a:pt x="4435338" y="1991805"/>
                  <a:pt x="4376612" y="1947875"/>
                  <a:pt x="4315805" y="1906794"/>
                </a:cubicBezTo>
                <a:lnTo>
                  <a:pt x="4247632" y="1865378"/>
                </a:lnTo>
                <a:lnTo>
                  <a:pt x="4229667" y="1833770"/>
                </a:lnTo>
                <a:cubicBezTo>
                  <a:pt x="4198664" y="1783823"/>
                  <a:pt x="4165789" y="1735159"/>
                  <a:pt x="4131141" y="1687876"/>
                </a:cubicBezTo>
                <a:lnTo>
                  <a:pt x="4044668" y="1581682"/>
                </a:lnTo>
                <a:close/>
                <a:moveTo>
                  <a:pt x="3214320" y="1211498"/>
                </a:moveTo>
                <a:lnTo>
                  <a:pt x="3411713" y="1304525"/>
                </a:lnTo>
                <a:lnTo>
                  <a:pt x="3396744" y="1305111"/>
                </a:lnTo>
                <a:cubicBezTo>
                  <a:pt x="3336905" y="1309804"/>
                  <a:pt x="3277214" y="1316844"/>
                  <a:pt x="3217823" y="1326230"/>
                </a:cubicBezTo>
                <a:lnTo>
                  <a:pt x="3051222" y="1359338"/>
                </a:lnTo>
                <a:lnTo>
                  <a:pt x="2940928" y="1332409"/>
                </a:lnTo>
                <a:cubicBezTo>
                  <a:pt x="2868881" y="1318460"/>
                  <a:pt x="2796293" y="1307998"/>
                  <a:pt x="2723434" y="1301023"/>
                </a:cubicBezTo>
                <a:lnTo>
                  <a:pt x="2707348" y="1300255"/>
                </a:lnTo>
                <a:lnTo>
                  <a:pt x="2838713" y="1235382"/>
                </a:lnTo>
                <a:lnTo>
                  <a:pt x="3055988" y="1154599"/>
                </a:lnTo>
                <a:close/>
                <a:moveTo>
                  <a:pt x="3778818" y="1307728"/>
                </a:moveTo>
                <a:lnTo>
                  <a:pt x="3817976" y="1340938"/>
                </a:lnTo>
                <a:cubicBezTo>
                  <a:pt x="3875857" y="1393231"/>
                  <a:pt x="3931049" y="1448443"/>
                  <a:pt x="3983321" y="1506344"/>
                </a:cubicBezTo>
                <a:lnTo>
                  <a:pt x="4044668" y="1581682"/>
                </a:lnTo>
                <a:lnTo>
                  <a:pt x="3991857" y="1562704"/>
                </a:lnTo>
                <a:cubicBezTo>
                  <a:pt x="3922969" y="1541601"/>
                  <a:pt x="3853030" y="1523720"/>
                  <a:pt x="3782279" y="1509160"/>
                </a:cubicBezTo>
                <a:lnTo>
                  <a:pt x="3712172" y="1498170"/>
                </a:lnTo>
                <a:lnTo>
                  <a:pt x="3601683" y="1417243"/>
                </a:lnTo>
                <a:cubicBezTo>
                  <a:pt x="3540459" y="1376785"/>
                  <a:pt x="3477400" y="1339342"/>
                  <a:pt x="3412756" y="1305016"/>
                </a:cubicBezTo>
                <a:lnTo>
                  <a:pt x="3411713" y="1304525"/>
                </a:lnTo>
                <a:lnTo>
                  <a:pt x="3576562" y="1298071"/>
                </a:lnTo>
                <a:close/>
                <a:moveTo>
                  <a:pt x="4981997" y="1783207"/>
                </a:moveTo>
                <a:lnTo>
                  <a:pt x="5019392" y="1810699"/>
                </a:lnTo>
                <a:cubicBezTo>
                  <a:pt x="5079250" y="1859521"/>
                  <a:pt x="5137213" y="1911830"/>
                  <a:pt x="5193009" y="1967626"/>
                </a:cubicBezTo>
                <a:lnTo>
                  <a:pt x="5326076" y="2114846"/>
                </a:lnTo>
                <a:lnTo>
                  <a:pt x="5336705" y="2286002"/>
                </a:lnTo>
                <a:cubicBezTo>
                  <a:pt x="5336705" y="2384637"/>
                  <a:pt x="5330458" y="2481812"/>
                  <a:pt x="5318339" y="2577155"/>
                </a:cubicBezTo>
                <a:lnTo>
                  <a:pt x="5311061" y="2622874"/>
                </a:lnTo>
                <a:lnTo>
                  <a:pt x="5216261" y="2466201"/>
                </a:lnTo>
                <a:cubicBezTo>
                  <a:pt x="5173720" y="2403285"/>
                  <a:pt x="5128343" y="2342969"/>
                  <a:pt x="5080380" y="2285356"/>
                </a:cubicBezTo>
                <a:lnTo>
                  <a:pt x="5049404" y="2251673"/>
                </a:lnTo>
                <a:lnTo>
                  <a:pt x="5049220" y="2236960"/>
                </a:lnTo>
                <a:cubicBezTo>
                  <a:pt x="5042644" y="2090249"/>
                  <a:pt x="5021760" y="1942761"/>
                  <a:pt x="4985777" y="1796404"/>
                </a:cubicBezTo>
                <a:close/>
                <a:moveTo>
                  <a:pt x="2620366" y="778842"/>
                </a:moveTo>
                <a:lnTo>
                  <a:pt x="2466201" y="872124"/>
                </a:lnTo>
                <a:cubicBezTo>
                  <a:pt x="2393593" y="921219"/>
                  <a:pt x="2324448" y="974090"/>
                  <a:pt x="2258925" y="1030353"/>
                </a:cubicBezTo>
                <a:lnTo>
                  <a:pt x="2247365" y="1041479"/>
                </a:lnTo>
                <a:lnTo>
                  <a:pt x="2132062" y="1046306"/>
                </a:lnTo>
                <a:cubicBezTo>
                  <a:pt x="2057409" y="1053130"/>
                  <a:pt x="1982673" y="1063693"/>
                  <a:pt x="1908103" y="1078101"/>
                </a:cubicBezTo>
                <a:lnTo>
                  <a:pt x="1780592" y="1109474"/>
                </a:lnTo>
                <a:lnTo>
                  <a:pt x="1844518" y="1028491"/>
                </a:lnTo>
                <a:cubicBezTo>
                  <a:pt x="1883472" y="982908"/>
                  <a:pt x="1924508" y="938495"/>
                  <a:pt x="1967627" y="895376"/>
                </a:cubicBezTo>
                <a:lnTo>
                  <a:pt x="2119359" y="758232"/>
                </a:lnTo>
                <a:lnTo>
                  <a:pt x="2140613" y="756230"/>
                </a:lnTo>
                <a:cubicBezTo>
                  <a:pt x="2188688" y="753213"/>
                  <a:pt x="2237166" y="751681"/>
                  <a:pt x="2286002" y="751681"/>
                </a:cubicBezTo>
                <a:cubicBezTo>
                  <a:pt x="2364909" y="751681"/>
                  <a:pt x="2442883" y="755679"/>
                  <a:pt x="2519732" y="763484"/>
                </a:cubicBezTo>
                <a:close/>
                <a:moveTo>
                  <a:pt x="4436787" y="1465460"/>
                </a:moveTo>
                <a:lnTo>
                  <a:pt x="4579836" y="1531853"/>
                </a:lnTo>
                <a:lnTo>
                  <a:pt x="4609549" y="1594300"/>
                </a:lnTo>
                <a:cubicBezTo>
                  <a:pt x="4643730" y="1673154"/>
                  <a:pt x="4673258" y="1753542"/>
                  <a:pt x="4698131" y="1835045"/>
                </a:cubicBezTo>
                <a:lnTo>
                  <a:pt x="4725011" y="1944703"/>
                </a:lnTo>
                <a:lnTo>
                  <a:pt x="4585663" y="1842638"/>
                </a:lnTo>
                <a:cubicBezTo>
                  <a:pt x="4524439" y="1802180"/>
                  <a:pt x="4461380" y="1764736"/>
                  <a:pt x="4396736" y="1730411"/>
                </a:cubicBezTo>
                <a:lnTo>
                  <a:pt x="4382500" y="1723701"/>
                </a:lnTo>
                <a:lnTo>
                  <a:pt x="4312467" y="1591768"/>
                </a:lnTo>
                <a:lnTo>
                  <a:pt x="4168486" y="1377839"/>
                </a:lnTo>
                <a:lnTo>
                  <a:pt x="4227418" y="1392228"/>
                </a:lnTo>
                <a:cubicBezTo>
                  <a:pt x="4298111" y="1413151"/>
                  <a:pt x="4367990" y="1437562"/>
                  <a:pt x="4436787" y="1465460"/>
                </a:cubicBezTo>
                <a:close/>
                <a:moveTo>
                  <a:pt x="3175817" y="931327"/>
                </a:moveTo>
                <a:cubicBezTo>
                  <a:pt x="3227097" y="953016"/>
                  <a:pt x="3277421" y="976524"/>
                  <a:pt x="3326708" y="1001768"/>
                </a:cubicBezTo>
                <a:lnTo>
                  <a:pt x="3447652" y="1069372"/>
                </a:lnTo>
                <a:lnTo>
                  <a:pt x="3289085" y="1093861"/>
                </a:lnTo>
                <a:cubicBezTo>
                  <a:pt x="3211673" y="1109670"/>
                  <a:pt x="3135228" y="1129454"/>
                  <a:pt x="3060062" y="1153084"/>
                </a:cubicBezTo>
                <a:lnTo>
                  <a:pt x="3055988" y="1154599"/>
                </a:lnTo>
                <a:lnTo>
                  <a:pt x="3007877" y="1137310"/>
                </a:lnTo>
                <a:cubicBezTo>
                  <a:pt x="2937895" y="1115872"/>
                  <a:pt x="2866829" y="1097759"/>
                  <a:pt x="2794929" y="1083075"/>
                </a:cubicBezTo>
                <a:lnTo>
                  <a:pt x="2672330" y="1064141"/>
                </a:lnTo>
                <a:lnTo>
                  <a:pt x="2687475" y="1054545"/>
                </a:lnTo>
                <a:cubicBezTo>
                  <a:pt x="2760149" y="1013868"/>
                  <a:pt x="2835272" y="977044"/>
                  <a:pt x="2912568" y="944351"/>
                </a:cubicBezTo>
                <a:lnTo>
                  <a:pt x="3061984" y="889663"/>
                </a:lnTo>
                <a:close/>
                <a:moveTo>
                  <a:pt x="3871612" y="1053728"/>
                </a:moveTo>
                <a:lnTo>
                  <a:pt x="3979332" y="1156065"/>
                </a:lnTo>
                <a:cubicBezTo>
                  <a:pt x="4043827" y="1222131"/>
                  <a:pt x="4103968" y="1291794"/>
                  <a:pt x="4159557" y="1364572"/>
                </a:cubicBezTo>
                <a:lnTo>
                  <a:pt x="4168486" y="1377839"/>
                </a:lnTo>
                <a:lnTo>
                  <a:pt x="4013175" y="1339918"/>
                </a:lnTo>
                <a:cubicBezTo>
                  <a:pt x="3941128" y="1325969"/>
                  <a:pt x="3868540" y="1315507"/>
                  <a:pt x="3795681" y="1308533"/>
                </a:cubicBezTo>
                <a:lnTo>
                  <a:pt x="3778818" y="1307728"/>
                </a:lnTo>
                <a:lnTo>
                  <a:pt x="3708119" y="1247769"/>
                </a:lnTo>
                <a:cubicBezTo>
                  <a:pt x="3632917" y="1187940"/>
                  <a:pt x="3553858" y="1132750"/>
                  <a:pt x="3471377" y="1082633"/>
                </a:cubicBezTo>
                <a:lnTo>
                  <a:pt x="3447652" y="1069372"/>
                </a:lnTo>
                <a:lnTo>
                  <a:pt x="3507038" y="1060201"/>
                </a:lnTo>
                <a:cubicBezTo>
                  <a:pt x="3580356" y="1052479"/>
                  <a:pt x="3654259" y="1048290"/>
                  <a:pt x="3728495" y="1047737"/>
                </a:cubicBezTo>
                <a:close/>
                <a:moveTo>
                  <a:pt x="5225493" y="1593434"/>
                </a:moveTo>
                <a:lnTo>
                  <a:pt x="5372658" y="1728772"/>
                </a:lnTo>
                <a:cubicBezTo>
                  <a:pt x="5424760" y="1781655"/>
                  <a:pt x="5474054" y="1836874"/>
                  <a:pt x="5520438" y="1894178"/>
                </a:cubicBezTo>
                <a:lnTo>
                  <a:pt x="5590453" y="1989769"/>
                </a:lnTo>
                <a:lnTo>
                  <a:pt x="5609450" y="2117147"/>
                </a:lnTo>
                <a:cubicBezTo>
                  <a:pt x="5618581" y="2207970"/>
                  <a:pt x="5622291" y="2299668"/>
                  <a:pt x="5620385" y="2391768"/>
                </a:cubicBezTo>
                <a:lnTo>
                  <a:pt x="5608450" y="2536991"/>
                </a:lnTo>
                <a:lnTo>
                  <a:pt x="5601019" y="2520980"/>
                </a:lnTo>
                <a:cubicBezTo>
                  <a:pt x="5531274" y="2388262"/>
                  <a:pt x="5447579" y="2260961"/>
                  <a:pt x="5349936" y="2141244"/>
                </a:cubicBezTo>
                <a:lnTo>
                  <a:pt x="5326076" y="2114846"/>
                </a:lnTo>
                <a:lnTo>
                  <a:pt x="5318902" y="1999320"/>
                </a:lnTo>
                <a:cubicBezTo>
                  <a:pt x="5307153" y="1905411"/>
                  <a:pt x="5289707" y="1813272"/>
                  <a:pt x="5266921" y="1723260"/>
                </a:cubicBezTo>
                <a:close/>
                <a:moveTo>
                  <a:pt x="2544035" y="476667"/>
                </a:moveTo>
                <a:lnTo>
                  <a:pt x="2520981" y="487366"/>
                </a:lnTo>
                <a:cubicBezTo>
                  <a:pt x="2388264" y="557112"/>
                  <a:pt x="2260963" y="640806"/>
                  <a:pt x="2141245" y="738449"/>
                </a:cubicBezTo>
                <a:lnTo>
                  <a:pt x="2119359" y="758232"/>
                </a:lnTo>
                <a:lnTo>
                  <a:pt x="1997643" y="769694"/>
                </a:lnTo>
                <a:cubicBezTo>
                  <a:pt x="1903196" y="781582"/>
                  <a:pt x="1810543" y="799232"/>
                  <a:pt x="1720047" y="822280"/>
                </a:cubicBezTo>
                <a:lnTo>
                  <a:pt x="1593377" y="862954"/>
                </a:lnTo>
                <a:lnTo>
                  <a:pt x="1728774" y="715726"/>
                </a:lnTo>
                <a:cubicBezTo>
                  <a:pt x="1781657" y="663624"/>
                  <a:pt x="1836876" y="614329"/>
                  <a:pt x="1894180" y="567946"/>
                </a:cubicBezTo>
                <a:lnTo>
                  <a:pt x="1989769" y="497932"/>
                </a:lnTo>
                <a:lnTo>
                  <a:pt x="2117148" y="478936"/>
                </a:lnTo>
                <a:cubicBezTo>
                  <a:pt x="2253383" y="465240"/>
                  <a:pt x="2391587" y="463739"/>
                  <a:pt x="2530161" y="475099"/>
                </a:cubicBezTo>
                <a:close/>
                <a:moveTo>
                  <a:pt x="3218689" y="642125"/>
                </a:moveTo>
                <a:cubicBezTo>
                  <a:pt x="3282478" y="668547"/>
                  <a:pt x="3344434" y="697523"/>
                  <a:pt x="3404490" y="728887"/>
                </a:cubicBezTo>
                <a:lnTo>
                  <a:pt x="3503741" y="786414"/>
                </a:lnTo>
                <a:lnTo>
                  <a:pt x="3341674" y="811149"/>
                </a:lnTo>
                <a:cubicBezTo>
                  <a:pt x="3267267" y="826374"/>
                  <a:pt x="3194177" y="845215"/>
                  <a:pt x="3122596" y="867479"/>
                </a:cubicBezTo>
                <a:lnTo>
                  <a:pt x="3061984" y="889663"/>
                </a:lnTo>
                <a:lnTo>
                  <a:pt x="2965789" y="854455"/>
                </a:lnTo>
                <a:cubicBezTo>
                  <a:pt x="2894207" y="832191"/>
                  <a:pt x="2821117" y="813350"/>
                  <a:pt x="2746711" y="798125"/>
                </a:cubicBezTo>
                <a:lnTo>
                  <a:pt x="2620366" y="778842"/>
                </a:lnTo>
                <a:lnTo>
                  <a:pt x="2662646" y="753259"/>
                </a:lnTo>
                <a:cubicBezTo>
                  <a:pt x="2730658" y="716640"/>
                  <a:pt x="2801167" y="683107"/>
                  <a:pt x="2874068" y="652910"/>
                </a:cubicBezTo>
                <a:lnTo>
                  <a:pt x="3064440" y="585088"/>
                </a:lnTo>
                <a:lnTo>
                  <a:pt x="3082627" y="590689"/>
                </a:lnTo>
                <a:cubicBezTo>
                  <a:pt x="3128197" y="606299"/>
                  <a:pt x="3173571" y="623436"/>
                  <a:pt x="3218689" y="642125"/>
                </a:cubicBezTo>
                <a:close/>
                <a:moveTo>
                  <a:pt x="4619324" y="1222284"/>
                </a:moveTo>
                <a:lnTo>
                  <a:pt x="4806015" y="1310894"/>
                </a:lnTo>
                <a:lnTo>
                  <a:pt x="4813196" y="1324285"/>
                </a:lnTo>
                <a:cubicBezTo>
                  <a:pt x="4835816" y="1370036"/>
                  <a:pt x="4857069" y="1416847"/>
                  <a:pt x="4876886" y="1464688"/>
                </a:cubicBezTo>
                <a:cubicBezTo>
                  <a:pt x="4899533" y="1519364"/>
                  <a:pt x="4919902" y="1574416"/>
                  <a:pt x="4938036" y="1629737"/>
                </a:cubicBezTo>
                <a:lnTo>
                  <a:pt x="4981997" y="1783207"/>
                </a:lnTo>
                <a:lnTo>
                  <a:pt x="4834399" y="1674696"/>
                </a:lnTo>
                <a:cubicBezTo>
                  <a:pt x="4771019" y="1632849"/>
                  <a:pt x="4706014" y="1594489"/>
                  <a:pt x="4639655" y="1559616"/>
                </a:cubicBezTo>
                <a:lnTo>
                  <a:pt x="4579836" y="1531853"/>
                </a:lnTo>
                <a:lnTo>
                  <a:pt x="4541157" y="1450563"/>
                </a:lnTo>
                <a:cubicBezTo>
                  <a:pt x="4492038" y="1356029"/>
                  <a:pt x="4435868" y="1264208"/>
                  <a:pt x="4372647" y="1175877"/>
                </a:cubicBezTo>
                <a:lnTo>
                  <a:pt x="4335422" y="1128132"/>
                </a:lnTo>
                <a:lnTo>
                  <a:pt x="4398868" y="1143743"/>
                </a:lnTo>
                <a:cubicBezTo>
                  <a:pt x="4472854" y="1165942"/>
                  <a:pt x="4546422" y="1192087"/>
                  <a:pt x="4619324" y="1222284"/>
                </a:cubicBezTo>
                <a:close/>
                <a:moveTo>
                  <a:pt x="5439153" y="1456619"/>
                </a:moveTo>
                <a:lnTo>
                  <a:pt x="5566373" y="1596597"/>
                </a:lnTo>
                <a:cubicBezTo>
                  <a:pt x="5612960" y="1653047"/>
                  <a:pt x="5656890" y="1711773"/>
                  <a:pt x="5697971" y="1772581"/>
                </a:cubicBezTo>
                <a:lnTo>
                  <a:pt x="5794936" y="1932189"/>
                </a:lnTo>
                <a:lnTo>
                  <a:pt x="5801377" y="1954191"/>
                </a:lnTo>
                <a:cubicBezTo>
                  <a:pt x="5836773" y="2095501"/>
                  <a:pt x="5858490" y="2239532"/>
                  <a:pt x="5866530" y="2384182"/>
                </a:cubicBezTo>
                <a:lnTo>
                  <a:pt x="5869187" y="2494766"/>
                </a:lnTo>
                <a:lnTo>
                  <a:pt x="5856499" y="2459458"/>
                </a:lnTo>
                <a:cubicBezTo>
                  <a:pt x="5800528" y="2324332"/>
                  <a:pt x="5731670" y="2194544"/>
                  <a:pt x="5650753" y="2072096"/>
                </a:cubicBezTo>
                <a:lnTo>
                  <a:pt x="5590453" y="1989769"/>
                </a:lnTo>
                <a:lnTo>
                  <a:pt x="5577230" y="1901097"/>
                </a:lnTo>
                <a:cubicBezTo>
                  <a:pt x="5548945" y="1758509"/>
                  <a:pt x="5507188" y="1619135"/>
                  <a:pt x="5452761" y="1484918"/>
                </a:cubicBezTo>
                <a:close/>
                <a:moveTo>
                  <a:pt x="2494744" y="219205"/>
                </a:moveTo>
                <a:lnTo>
                  <a:pt x="2459460" y="231885"/>
                </a:lnTo>
                <a:cubicBezTo>
                  <a:pt x="2324334" y="287856"/>
                  <a:pt x="2194546" y="356714"/>
                  <a:pt x="2072098" y="437631"/>
                </a:cubicBezTo>
                <a:lnTo>
                  <a:pt x="1989769" y="497932"/>
                </a:lnTo>
                <a:lnTo>
                  <a:pt x="1901098" y="511156"/>
                </a:lnTo>
                <a:cubicBezTo>
                  <a:pt x="1758510" y="539440"/>
                  <a:pt x="1619136" y="581198"/>
                  <a:pt x="1484919" y="635624"/>
                </a:cubicBezTo>
                <a:lnTo>
                  <a:pt x="1456621" y="649233"/>
                </a:lnTo>
                <a:lnTo>
                  <a:pt x="1596599" y="522012"/>
                </a:lnTo>
                <a:cubicBezTo>
                  <a:pt x="1653049" y="475425"/>
                  <a:pt x="1711774" y="431495"/>
                  <a:pt x="1772582" y="390413"/>
                </a:cubicBezTo>
                <a:lnTo>
                  <a:pt x="1931826" y="293670"/>
                </a:lnTo>
                <a:lnTo>
                  <a:pt x="2156474" y="245939"/>
                </a:lnTo>
                <a:cubicBezTo>
                  <a:pt x="2258307" y="230000"/>
                  <a:pt x="2361010" y="220959"/>
                  <a:pt x="2463831" y="218814"/>
                </a:cubicBezTo>
                <a:close/>
                <a:moveTo>
                  <a:pt x="4003224" y="774847"/>
                </a:moveTo>
                <a:lnTo>
                  <a:pt x="4128266" y="887868"/>
                </a:lnTo>
                <a:cubicBezTo>
                  <a:pt x="4173601" y="933202"/>
                  <a:pt x="4216633" y="979967"/>
                  <a:pt x="4257363" y="1028017"/>
                </a:cubicBezTo>
                <a:lnTo>
                  <a:pt x="4335422" y="1128132"/>
                </a:lnTo>
                <a:lnTo>
                  <a:pt x="4175911" y="1088886"/>
                </a:lnTo>
                <a:cubicBezTo>
                  <a:pt x="4101341" y="1074479"/>
                  <a:pt x="4026605" y="1063915"/>
                  <a:pt x="3951953" y="1057091"/>
                </a:cubicBezTo>
                <a:lnTo>
                  <a:pt x="3871612" y="1053728"/>
                </a:lnTo>
                <a:lnTo>
                  <a:pt x="3855368" y="1038295"/>
                </a:lnTo>
                <a:cubicBezTo>
                  <a:pt x="3769489" y="962656"/>
                  <a:pt x="3677204" y="892914"/>
                  <a:pt x="3578883" y="829969"/>
                </a:cubicBezTo>
                <a:lnTo>
                  <a:pt x="3503741" y="786414"/>
                </a:lnTo>
                <a:lnTo>
                  <a:pt x="3568652" y="776508"/>
                </a:lnTo>
                <a:cubicBezTo>
                  <a:pt x="3645501" y="768703"/>
                  <a:pt x="3723475" y="764706"/>
                  <a:pt x="3802382" y="764705"/>
                </a:cubicBezTo>
                <a:close/>
                <a:moveTo>
                  <a:pt x="5579185" y="1399070"/>
                </a:moveTo>
                <a:lnTo>
                  <a:pt x="5641659" y="1482217"/>
                </a:lnTo>
                <a:cubicBezTo>
                  <a:pt x="5726741" y="1608049"/>
                  <a:pt x="5800479" y="1744281"/>
                  <a:pt x="5860872" y="1890083"/>
                </a:cubicBezTo>
                <a:cubicBezTo>
                  <a:pt x="5921266" y="2035885"/>
                  <a:pt x="5965455" y="2184357"/>
                  <a:pt x="5994270" y="2333495"/>
                </a:cubicBezTo>
                <a:lnTo>
                  <a:pt x="6016808" y="2492249"/>
                </a:lnTo>
                <a:lnTo>
                  <a:pt x="5985610" y="2370918"/>
                </a:lnTo>
                <a:cubicBezTo>
                  <a:pt x="5941082" y="2227756"/>
                  <a:pt x="5882860" y="2090626"/>
                  <a:pt x="5812476" y="1961062"/>
                </a:cubicBezTo>
                <a:lnTo>
                  <a:pt x="5794936" y="1932189"/>
                </a:lnTo>
                <a:lnTo>
                  <a:pt x="5750907" y="1781792"/>
                </a:lnTo>
                <a:cubicBezTo>
                  <a:pt x="5712656" y="1667970"/>
                  <a:pt x="5665197" y="1556560"/>
                  <a:pt x="5608529" y="1448727"/>
                </a:cubicBezTo>
                <a:close/>
                <a:moveTo>
                  <a:pt x="2492245" y="71578"/>
                </a:moveTo>
                <a:lnTo>
                  <a:pt x="2370920" y="102774"/>
                </a:lnTo>
                <a:cubicBezTo>
                  <a:pt x="2227757" y="147302"/>
                  <a:pt x="2090628" y="205525"/>
                  <a:pt x="1961063" y="275908"/>
                </a:cubicBezTo>
                <a:lnTo>
                  <a:pt x="1931826" y="293670"/>
                </a:lnTo>
                <a:lnTo>
                  <a:pt x="1914131" y="297430"/>
                </a:lnTo>
                <a:cubicBezTo>
                  <a:pt x="1754198" y="340585"/>
                  <a:pt x="1598035" y="401394"/>
                  <a:pt x="1448727" y="479857"/>
                </a:cubicBezTo>
                <a:lnTo>
                  <a:pt x="1403768" y="505670"/>
                </a:lnTo>
                <a:lnTo>
                  <a:pt x="1482217" y="446727"/>
                </a:lnTo>
                <a:cubicBezTo>
                  <a:pt x="1608049" y="361645"/>
                  <a:pt x="1744280" y="287906"/>
                  <a:pt x="1890083" y="227513"/>
                </a:cubicBezTo>
                <a:cubicBezTo>
                  <a:pt x="2035885" y="167120"/>
                  <a:pt x="2184356" y="122931"/>
                  <a:pt x="2333495" y="94115"/>
                </a:cubicBezTo>
                <a:close/>
                <a:moveTo>
                  <a:pt x="4692198" y="944350"/>
                </a:moveTo>
                <a:cubicBezTo>
                  <a:pt x="4760571" y="973270"/>
                  <a:pt x="4827245" y="1005421"/>
                  <a:pt x="4892027" y="1040613"/>
                </a:cubicBezTo>
                <a:lnTo>
                  <a:pt x="5009671" y="1112084"/>
                </a:lnTo>
                <a:lnTo>
                  <a:pt x="5068990" y="1211576"/>
                </a:lnTo>
                <a:cubicBezTo>
                  <a:pt x="5111706" y="1291650"/>
                  <a:pt x="5149796" y="1374566"/>
                  <a:pt x="5182904" y="1459966"/>
                </a:cubicBezTo>
                <a:lnTo>
                  <a:pt x="5225493" y="1593434"/>
                </a:lnTo>
                <a:lnTo>
                  <a:pt x="5208035" y="1577378"/>
                </a:lnTo>
                <a:cubicBezTo>
                  <a:pt x="5092810" y="1481453"/>
                  <a:pt x="4966770" y="1395870"/>
                  <a:pt x="4830746" y="1322633"/>
                </a:cubicBezTo>
                <a:lnTo>
                  <a:pt x="4806015" y="1310894"/>
                </a:lnTo>
                <a:lnTo>
                  <a:pt x="4741310" y="1190239"/>
                </a:lnTo>
                <a:cubicBezTo>
                  <a:pt x="4690748" y="1103034"/>
                  <a:pt x="4635005" y="1020185"/>
                  <a:pt x="4574645" y="941926"/>
                </a:cubicBezTo>
                <a:lnTo>
                  <a:pt x="4526698" y="883777"/>
                </a:lnTo>
                <a:close/>
                <a:moveTo>
                  <a:pt x="3372044" y="385702"/>
                </a:moveTo>
                <a:cubicBezTo>
                  <a:pt x="3440840" y="413600"/>
                  <a:pt x="3508553" y="444986"/>
                  <a:pt x="3574912" y="479858"/>
                </a:cubicBezTo>
                <a:lnTo>
                  <a:pt x="3585119" y="485890"/>
                </a:lnTo>
                <a:lnTo>
                  <a:pt x="3541439" y="487718"/>
                </a:lnTo>
                <a:cubicBezTo>
                  <a:pt x="3392134" y="501365"/>
                  <a:pt x="3242495" y="529973"/>
                  <a:pt x="3094523" y="574370"/>
                </a:cubicBezTo>
                <a:lnTo>
                  <a:pt x="3064440" y="585088"/>
                </a:lnTo>
                <a:lnTo>
                  <a:pt x="2945387" y="548417"/>
                </a:lnTo>
                <a:cubicBezTo>
                  <a:pt x="2853580" y="523256"/>
                  <a:pt x="2761225" y="504105"/>
                  <a:pt x="2668798" y="490768"/>
                </a:cubicBezTo>
                <a:lnTo>
                  <a:pt x="2544035" y="476667"/>
                </a:lnTo>
                <a:lnTo>
                  <a:pt x="2723850" y="393210"/>
                </a:lnTo>
                <a:cubicBezTo>
                  <a:pt x="2792646" y="365312"/>
                  <a:pt x="2862526" y="340901"/>
                  <a:pt x="2933219" y="319977"/>
                </a:cubicBezTo>
                <a:lnTo>
                  <a:pt x="3064977" y="287808"/>
                </a:lnTo>
                <a:lnTo>
                  <a:pt x="3188321" y="320224"/>
                </a:lnTo>
                <a:cubicBezTo>
                  <a:pt x="3250276" y="339356"/>
                  <a:pt x="3311578" y="361182"/>
                  <a:pt x="3372044" y="385702"/>
                </a:cubicBezTo>
                <a:close/>
                <a:moveTo>
                  <a:pt x="4140851" y="514687"/>
                </a:moveTo>
                <a:lnTo>
                  <a:pt x="4161626" y="529334"/>
                </a:lnTo>
                <a:cubicBezTo>
                  <a:pt x="4276465" y="617773"/>
                  <a:pt x="4383465" y="717596"/>
                  <a:pt x="4480715" y="828011"/>
                </a:cubicBezTo>
                <a:lnTo>
                  <a:pt x="4526698" y="883777"/>
                </a:lnTo>
                <a:lnTo>
                  <a:pt x="4482169" y="867479"/>
                </a:lnTo>
                <a:cubicBezTo>
                  <a:pt x="4339007" y="822951"/>
                  <a:pt x="4189810" y="792116"/>
                  <a:pt x="4036113" y="776508"/>
                </a:cubicBezTo>
                <a:lnTo>
                  <a:pt x="4003224" y="774847"/>
                </a:lnTo>
                <a:lnTo>
                  <a:pt x="3954649" y="730941"/>
                </a:lnTo>
                <a:cubicBezTo>
                  <a:pt x="3894790" y="682119"/>
                  <a:pt x="3833035" y="636785"/>
                  <a:pt x="3769656" y="594938"/>
                </a:cubicBezTo>
                <a:lnTo>
                  <a:pt x="3585119" y="485890"/>
                </a:lnTo>
                <a:lnTo>
                  <a:pt x="3764897" y="478363"/>
                </a:lnTo>
                <a:cubicBezTo>
                  <a:pt x="3839133" y="478916"/>
                  <a:pt x="3913035" y="483105"/>
                  <a:pt x="3986354" y="490827"/>
                </a:cubicBezTo>
                <a:close/>
                <a:moveTo>
                  <a:pt x="4672999" y="676144"/>
                </a:moveTo>
                <a:lnTo>
                  <a:pt x="4822134" y="746428"/>
                </a:lnTo>
                <a:cubicBezTo>
                  <a:pt x="4886778" y="780754"/>
                  <a:pt x="4949837" y="818197"/>
                  <a:pt x="5011061" y="858655"/>
                </a:cubicBezTo>
                <a:lnTo>
                  <a:pt x="5158555" y="966686"/>
                </a:lnTo>
                <a:lnTo>
                  <a:pt x="5169399" y="980166"/>
                </a:lnTo>
                <a:cubicBezTo>
                  <a:pt x="5227251" y="1058171"/>
                  <a:pt x="5279950" y="1139620"/>
                  <a:pt x="5327256" y="1223937"/>
                </a:cubicBezTo>
                <a:lnTo>
                  <a:pt x="5439153" y="1456619"/>
                </a:lnTo>
                <a:lnTo>
                  <a:pt x="5418830" y="1434259"/>
                </a:lnTo>
                <a:cubicBezTo>
                  <a:pt x="5315409" y="1330838"/>
                  <a:pt x="5202124" y="1237280"/>
                  <a:pt x="5080508" y="1155118"/>
                </a:cubicBezTo>
                <a:lnTo>
                  <a:pt x="5009671" y="1112084"/>
                </a:lnTo>
                <a:lnTo>
                  <a:pt x="4957771" y="1025034"/>
                </a:lnTo>
                <a:cubicBezTo>
                  <a:pt x="4877947" y="904552"/>
                  <a:pt x="4787012" y="792074"/>
                  <a:pt x="4686426" y="689061"/>
                </a:cubicBezTo>
                <a:close/>
                <a:moveTo>
                  <a:pt x="3639711" y="227513"/>
                </a:moveTo>
                <a:lnTo>
                  <a:pt x="3641986" y="228586"/>
                </a:lnTo>
                <a:lnTo>
                  <a:pt x="3584074" y="225821"/>
                </a:lnTo>
                <a:cubicBezTo>
                  <a:pt x="3437814" y="225821"/>
                  <a:pt x="3291555" y="239770"/>
                  <a:pt x="3147462" y="267668"/>
                </a:cubicBezTo>
                <a:lnTo>
                  <a:pt x="3064977" y="287808"/>
                </a:lnTo>
                <a:lnTo>
                  <a:pt x="3000679" y="270909"/>
                </a:lnTo>
                <a:cubicBezTo>
                  <a:pt x="2874524" y="243420"/>
                  <a:pt x="2746493" y="226706"/>
                  <a:pt x="2618056" y="220768"/>
                </a:cubicBezTo>
                <a:lnTo>
                  <a:pt x="2494744" y="219205"/>
                </a:lnTo>
                <a:lnTo>
                  <a:pt x="2665903" y="157697"/>
                </a:lnTo>
                <a:cubicBezTo>
                  <a:pt x="2735885" y="136259"/>
                  <a:pt x="2806951" y="118146"/>
                  <a:pt x="2878851" y="103462"/>
                </a:cubicBezTo>
                <a:lnTo>
                  <a:pt x="3068098" y="74235"/>
                </a:lnTo>
                <a:lnTo>
                  <a:pt x="3111875" y="79650"/>
                </a:lnTo>
                <a:cubicBezTo>
                  <a:pt x="3293554" y="107722"/>
                  <a:pt x="3470803" y="157549"/>
                  <a:pt x="3639711" y="227513"/>
                </a:cubicBezTo>
                <a:close/>
                <a:moveTo>
                  <a:pt x="4731728" y="537335"/>
                </a:moveTo>
                <a:lnTo>
                  <a:pt x="4841910" y="602444"/>
                </a:lnTo>
                <a:cubicBezTo>
                  <a:pt x="4968669" y="686138"/>
                  <a:pt x="5088928" y="783782"/>
                  <a:pt x="5200520" y="895374"/>
                </a:cubicBezTo>
                <a:cubicBezTo>
                  <a:pt x="5312112" y="1006966"/>
                  <a:pt x="5409756" y="1127225"/>
                  <a:pt x="5493450" y="1253984"/>
                </a:cubicBezTo>
                <a:lnTo>
                  <a:pt x="5579185" y="1399070"/>
                </a:lnTo>
                <a:lnTo>
                  <a:pt x="5505779" y="1301373"/>
                </a:lnTo>
                <a:cubicBezTo>
                  <a:pt x="5409854" y="1186148"/>
                  <a:pt x="5303587" y="1081737"/>
                  <a:pt x="5188978" y="988970"/>
                </a:cubicBezTo>
                <a:lnTo>
                  <a:pt x="5158555" y="966686"/>
                </a:lnTo>
                <a:lnTo>
                  <a:pt x="5056797" y="840204"/>
                </a:lnTo>
                <a:cubicBezTo>
                  <a:pt x="4977900" y="749683"/>
                  <a:pt x="4891419" y="664916"/>
                  <a:pt x="4797799" y="586978"/>
                </a:cubicBezTo>
                <a:close/>
                <a:moveTo>
                  <a:pt x="4202106" y="311962"/>
                </a:moveTo>
                <a:lnTo>
                  <a:pt x="4236079" y="330952"/>
                </a:lnTo>
                <a:cubicBezTo>
                  <a:pt x="4359801" y="406127"/>
                  <a:pt x="4475821" y="492716"/>
                  <a:pt x="4582678" y="589257"/>
                </a:cubicBezTo>
                <a:lnTo>
                  <a:pt x="4672999" y="676144"/>
                </a:lnTo>
                <a:lnTo>
                  <a:pt x="4623698" y="652910"/>
                </a:lnTo>
                <a:cubicBezTo>
                  <a:pt x="4488571" y="596939"/>
                  <a:pt x="4348107" y="553855"/>
                  <a:pt x="4204306" y="524487"/>
                </a:cubicBezTo>
                <a:lnTo>
                  <a:pt x="4140851" y="514687"/>
                </a:lnTo>
                <a:lnTo>
                  <a:pt x="4004029" y="418229"/>
                </a:lnTo>
                <a:cubicBezTo>
                  <a:pt x="3950060" y="383489"/>
                  <a:pt x="3894709" y="351067"/>
                  <a:pt x="3838146" y="321032"/>
                </a:cubicBezTo>
                <a:lnTo>
                  <a:pt x="3641986" y="228586"/>
                </a:lnTo>
                <a:lnTo>
                  <a:pt x="3803193" y="236282"/>
                </a:lnTo>
                <a:cubicBezTo>
                  <a:pt x="3876052" y="243257"/>
                  <a:pt x="3948640" y="253719"/>
                  <a:pt x="4020687" y="267668"/>
                </a:cubicBezTo>
                <a:close/>
                <a:moveTo>
                  <a:pt x="3649886" y="82048"/>
                </a:moveTo>
                <a:lnTo>
                  <a:pt x="3541718" y="66692"/>
                </a:lnTo>
                <a:cubicBezTo>
                  <a:pt x="3392412" y="53045"/>
                  <a:pt x="3243441" y="54358"/>
                  <a:pt x="3096804" y="69802"/>
                </a:cubicBezTo>
                <a:lnTo>
                  <a:pt x="3068098" y="74235"/>
                </a:lnTo>
                <a:lnTo>
                  <a:pt x="2974846" y="62700"/>
                </a:lnTo>
                <a:cubicBezTo>
                  <a:pt x="2837107" y="49881"/>
                  <a:pt x="2697427" y="49526"/>
                  <a:pt x="2557453" y="62321"/>
                </a:cubicBezTo>
                <a:lnTo>
                  <a:pt x="2492245" y="71578"/>
                </a:lnTo>
                <a:lnTo>
                  <a:pt x="2589998" y="46443"/>
                </a:lnTo>
                <a:cubicBezTo>
                  <a:pt x="2738811" y="15992"/>
                  <a:pt x="2892891" y="0"/>
                  <a:pt x="3050706" y="0"/>
                </a:cubicBezTo>
                <a:cubicBezTo>
                  <a:pt x="3208521" y="0"/>
                  <a:pt x="3362601" y="15992"/>
                  <a:pt x="3511414" y="46444"/>
                </a:cubicBezTo>
                <a:close/>
                <a:moveTo>
                  <a:pt x="4209088" y="231884"/>
                </a:moveTo>
                <a:cubicBezTo>
                  <a:pt x="4354891" y="292277"/>
                  <a:pt x="4491122" y="366016"/>
                  <a:pt x="4616954" y="451098"/>
                </a:cubicBezTo>
                <a:lnTo>
                  <a:pt x="4731728" y="537335"/>
                </a:lnTo>
                <a:lnTo>
                  <a:pt x="4647167" y="487365"/>
                </a:lnTo>
                <a:cubicBezTo>
                  <a:pt x="4514449" y="417620"/>
                  <a:pt x="4376314" y="361823"/>
                  <a:pt x="4234930" y="319976"/>
                </a:cubicBezTo>
                <a:lnTo>
                  <a:pt x="4202106" y="311962"/>
                </a:lnTo>
                <a:lnTo>
                  <a:pt x="4091410" y="250087"/>
                </a:lnTo>
                <a:cubicBezTo>
                  <a:pt x="4042123" y="224843"/>
                  <a:pt x="3991800" y="201335"/>
                  <a:pt x="3940519" y="179645"/>
                </a:cubicBezTo>
                <a:cubicBezTo>
                  <a:pt x="3872146" y="150726"/>
                  <a:pt x="3802073" y="125038"/>
                  <a:pt x="3730492" y="102774"/>
                </a:cubicBezTo>
                <a:lnTo>
                  <a:pt x="3649886" y="82048"/>
                </a:lnTo>
                <a:lnTo>
                  <a:pt x="3765676" y="98487"/>
                </a:lnTo>
                <a:cubicBezTo>
                  <a:pt x="3914814" y="127301"/>
                  <a:pt x="4063286" y="171490"/>
                  <a:pt x="4209088" y="231884"/>
                </a:cubicBezTo>
                <a:close/>
              </a:path>
            </a:pathLst>
          </a:custGeom>
          <a:noFill/>
          <a:ln>
            <a:solidFill>
              <a:srgbClr val="D2D2D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" name="直接连接符 4"/>
          <p:cNvCxnSpPr/>
          <p:nvPr/>
        </p:nvCxnSpPr>
        <p:spPr>
          <a:xfrm>
            <a:off x="4659773" y="2349960"/>
            <a:ext cx="3197873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/>
        </p:nvCxnSpPr>
        <p:spPr>
          <a:xfrm>
            <a:off x="4586559" y="4050424"/>
            <a:ext cx="3197873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文本框 13"/>
          <p:cNvSpPr txBox="1"/>
          <p:nvPr/>
        </p:nvSpPr>
        <p:spPr>
          <a:xfrm>
            <a:off x="129742" y="3487360"/>
            <a:ext cx="459740" cy="32070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</a:rPr>
              <a:t>WE ARE THE BEAT COMPANY</a:t>
            </a:r>
            <a:endParaRPr lang="zh-CN" altLang="en-US">
              <a:solidFill>
                <a:schemeClr val="bg1">
                  <a:lumMod val="7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18" name="直接连接符 17"/>
          <p:cNvCxnSpPr/>
          <p:nvPr/>
        </p:nvCxnSpPr>
        <p:spPr>
          <a:xfrm>
            <a:off x="416358" y="2935707"/>
            <a:ext cx="1" cy="439358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" name="图片 40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21422" t="6759" r="21422" b="7371"/>
          <a:stretch>
            <a:fillRect/>
          </a:stretch>
        </p:blipFill>
        <p:spPr>
          <a:xfrm>
            <a:off x="1519668" y="2181037"/>
            <a:ext cx="2064702" cy="2752936"/>
          </a:xfrm>
          <a:custGeom>
            <a:gdLst>
              <a:gd name="connsiteX0" fmla="*/ 1376468 w 2752936"/>
              <a:gd name="connsiteY0" fmla="*/ 0 h 2752936"/>
              <a:gd name="connsiteX1" fmla="*/ 2752936 w 2752936"/>
              <a:gd name="connsiteY1" fmla="*/ 1376468 h 2752936"/>
              <a:gd name="connsiteX2" fmla="*/ 1376468 w 2752936"/>
              <a:gd name="connsiteY2" fmla="*/ 2752936 h 2752936"/>
              <a:gd name="connsiteX3" fmla="*/ 0 w 2752936"/>
              <a:gd name="connsiteY3" fmla="*/ 1376468 h 2752936"/>
              <a:gd name="connsiteX4" fmla="*/ 1376468 w 2752936"/>
              <a:gd name="connsiteY4" fmla="*/ 0 h 27529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52936" h="2752936">
                <a:moveTo>
                  <a:pt x="1376468" y="0"/>
                </a:moveTo>
                <a:cubicBezTo>
                  <a:pt x="2136670" y="0"/>
                  <a:pt x="2752936" y="616266"/>
                  <a:pt x="2752936" y="1376468"/>
                </a:cubicBezTo>
                <a:cubicBezTo>
                  <a:pt x="2752936" y="2136670"/>
                  <a:pt x="2136670" y="2752936"/>
                  <a:pt x="1376468" y="2752936"/>
                </a:cubicBezTo>
                <a:cubicBezTo>
                  <a:pt x="616266" y="2752936"/>
                  <a:pt x="0" y="2136670"/>
                  <a:pt x="0" y="1376468"/>
                </a:cubicBezTo>
                <a:cubicBezTo>
                  <a:pt x="0" y="616266"/>
                  <a:pt x="616266" y="0"/>
                  <a:pt x="1376468" y="0"/>
                </a:cubicBezTo>
                <a:close/>
              </a:path>
            </a:pathLst>
          </a:custGeom>
          <a:effectLst>
            <a:outerShdw blurRad="88900" dist="508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0" name="文本框 9"/>
          <p:cNvSpPr txBox="1"/>
          <p:nvPr/>
        </p:nvSpPr>
        <p:spPr>
          <a:xfrm>
            <a:off x="2058367" y="1779263"/>
            <a:ext cx="957263" cy="31534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9900" b="1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rPr>
              <a:t>1</a:t>
            </a:r>
            <a:endParaRPr lang="zh-CN" altLang="en-US" sz="19900" b="1">
              <a:solidFill>
                <a:schemeClr val="bg1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1835696" y="4416423"/>
            <a:ext cx="1270003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pc="300">
                <a:solidFill>
                  <a:schemeClr val="bg1"/>
                </a:solidFill>
              </a:rPr>
              <a:t>PART 01</a:t>
            </a:r>
            <a:endParaRPr lang="zh-CN" altLang="en-US" spc="300">
              <a:solidFill>
                <a:schemeClr val="bg1"/>
              </a:solidFill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1960676" y="2574216"/>
            <a:ext cx="1179764" cy="1798902"/>
            <a:chOff x="2550067" y="2574216"/>
            <a:chExt cx="1573018" cy="1798902"/>
          </a:xfrm>
        </p:grpSpPr>
        <p:cxnSp>
          <p:nvCxnSpPr>
            <p:cNvPr id="11" name="直接连接符 10"/>
            <p:cNvCxnSpPr/>
            <p:nvPr/>
          </p:nvCxnSpPr>
          <p:spPr>
            <a:xfrm flipH="1">
              <a:off x="3625516" y="2574216"/>
              <a:ext cx="331156" cy="473785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连接符 24"/>
            <p:cNvCxnSpPr/>
            <p:nvPr/>
          </p:nvCxnSpPr>
          <p:spPr>
            <a:xfrm flipH="1">
              <a:off x="3559147" y="2659646"/>
              <a:ext cx="563938" cy="806827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连接符 26"/>
            <p:cNvCxnSpPr/>
            <p:nvPr/>
          </p:nvCxnSpPr>
          <p:spPr>
            <a:xfrm flipH="1">
              <a:off x="2782849" y="3899333"/>
              <a:ext cx="331156" cy="473785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直接连接符 27"/>
            <p:cNvCxnSpPr/>
            <p:nvPr/>
          </p:nvCxnSpPr>
          <p:spPr>
            <a:xfrm flipH="1">
              <a:off x="2550067" y="3566291"/>
              <a:ext cx="563938" cy="806827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4</a:t>
            </a:fld>
            <a:endParaRPr lang="zh-CN" altLang="en-US"/>
          </a:p>
        </p:txBody>
      </p:sp>
      <p:sp>
        <p:nvSpPr>
          <p:cNvPr id="5" name="TextBox 4"/>
          <p:cNvSpPr txBox="1"/>
          <p:nvPr/>
        </p:nvSpPr>
        <p:spPr>
          <a:xfrm>
            <a:off x="251460" y="1557020"/>
            <a:ext cx="7535545" cy="353123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 smtClean="0">
                <a:solidFill>
                  <a:srgbClr val="FF0000"/>
                </a:solidFill>
              </a:rPr>
              <a:t>     </a:t>
            </a:r>
            <a:r>
              <a:rPr lang="zh-CN" altLang="zh-CN" sz="2400" b="1" smtClean="0">
                <a:solidFill>
                  <a:srgbClr val="FF0000"/>
                </a:solidFill>
              </a:rPr>
              <a:t>数组就是一组具有</a:t>
            </a:r>
            <a:r>
              <a:rPr lang="zh-CN" altLang="zh-CN" sz="2400" b="1" smtClean="0">
                <a:solidFill>
                  <a:srgbClr val="0070C0"/>
                </a:solidFill>
              </a:rPr>
              <a:t>相同数据类型</a:t>
            </a:r>
            <a:r>
              <a:rPr lang="zh-CN" altLang="zh-CN" sz="2400" b="1" smtClean="0">
                <a:solidFill>
                  <a:srgbClr val="FF0000"/>
                </a:solidFill>
              </a:rPr>
              <a:t>的数据的</a:t>
            </a:r>
            <a:r>
              <a:rPr lang="zh-CN" altLang="zh-CN" sz="2400" b="1" smtClean="0">
                <a:solidFill>
                  <a:srgbClr val="0070C0"/>
                </a:solidFill>
              </a:rPr>
              <a:t>有序</a:t>
            </a:r>
            <a:r>
              <a:rPr lang="zh-CN" altLang="zh-CN" sz="2400" b="1" smtClean="0">
                <a:solidFill>
                  <a:srgbClr val="FF0000"/>
                </a:solidFill>
              </a:rPr>
              <a:t>集合。</a:t>
            </a:r>
            <a:endParaRPr lang="en-US" altLang="zh-CN" sz="2400" b="1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zh-CN" sz="2400" smtClean="0"/>
              <a:t>     </a:t>
            </a:r>
            <a:r>
              <a:rPr lang="zh-CN" altLang="zh-CN" sz="2400" smtClean="0"/>
              <a:t>数组中每一个元素用统一的数组名和下标唯一地确定。数组应用在需要处理的数据在数量</a:t>
            </a:r>
            <a:r>
              <a:rPr lang="zh-CN" altLang="zh-CN" sz="2400" smtClean="0">
                <a:solidFill>
                  <a:srgbClr val="0070C0"/>
                </a:solidFill>
              </a:rPr>
              <a:t>已知的若干相同类型的数据。</a:t>
            </a:r>
            <a:endParaRPr lang="zh-CN" altLang="zh-CN" sz="2400" smtClean="0">
              <a:solidFill>
                <a:srgbClr val="0070C0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zh-CN" sz="2400" smtClean="0"/>
              <a:t>      </a:t>
            </a:r>
            <a:r>
              <a:rPr lang="zh-CN" altLang="zh-CN" sz="2400" smtClean="0"/>
              <a:t>数组按照数据的维数分为一维、二维和多维数组，常用的是</a:t>
            </a:r>
            <a:r>
              <a:rPr lang="zh-CN" altLang="zh-CN" sz="2400" smtClean="0">
                <a:solidFill>
                  <a:srgbClr val="FF0000"/>
                </a:solidFill>
              </a:rPr>
              <a:t>一维数组</a:t>
            </a:r>
            <a:r>
              <a:rPr lang="zh-CN" altLang="zh-CN" sz="2400" smtClean="0"/>
              <a:t>和二维数组。</a:t>
            </a:r>
            <a:endParaRPr lang="en-US" altLang="zh-CN" sz="2400" smtClean="0"/>
          </a:p>
          <a:p>
            <a:pPr>
              <a:lnSpc>
                <a:spcPct val="150000"/>
              </a:lnSpc>
            </a:pPr>
            <a:endParaRPr lang="zh-CN" altLang="en-US" sz="2400"/>
          </a:p>
        </p:txBody>
      </p:sp>
      <p:sp>
        <p:nvSpPr>
          <p:cNvPr id="6" name="TextBox 5"/>
          <p:cNvSpPr txBox="1"/>
          <p:nvPr/>
        </p:nvSpPr>
        <p:spPr>
          <a:xfrm>
            <a:off x="2988588" y="908894"/>
            <a:ext cx="288032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smtClean="0">
                <a:solidFill>
                  <a:srgbClr val="7030A0"/>
                </a:solidFill>
              </a:rPr>
              <a:t>数    组</a:t>
            </a:r>
            <a:endParaRPr lang="zh-CN" altLang="en-US" sz="400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1691427" y="987718"/>
            <a:ext cx="4608512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mtClean="0">
                <a:solidFill>
                  <a:srgbClr val="CC0000"/>
                </a:solidFill>
              </a:rPr>
              <a:t>1. </a:t>
            </a:r>
            <a:r>
              <a:rPr lang="zh-CN" altLang="en-US" sz="3200" b="1" smtClean="0">
                <a:solidFill>
                  <a:srgbClr val="CC0000"/>
                </a:solidFill>
              </a:rPr>
              <a:t>认识</a:t>
            </a:r>
            <a:r>
              <a:rPr lang="zh-CN" altLang="zh-CN" sz="3200" b="1" smtClean="0">
                <a:solidFill>
                  <a:srgbClr val="CC0000"/>
                </a:solidFill>
              </a:rPr>
              <a:t>一维数组</a:t>
            </a:r>
            <a:endParaRPr lang="zh-CN" altLang="en-US" sz="3200">
              <a:solidFill>
                <a:srgbClr val="CC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00904" y="2420888"/>
            <a:ext cx="7416824" cy="1845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smtClean="0"/>
              <a:t>      </a:t>
            </a:r>
            <a:r>
              <a:rPr lang="zh-CN" altLang="zh-CN" sz="2400" smtClean="0"/>
              <a:t>格式如下</a:t>
            </a:r>
            <a:r>
              <a:rPr lang="zh-CN" altLang="en-US" sz="2400" smtClean="0"/>
              <a:t>：</a:t>
            </a:r>
            <a:endParaRPr lang="en-US" altLang="zh-CN" sz="2400" smtClean="0"/>
          </a:p>
          <a:p>
            <a:pPr algn="ctr">
              <a:lnSpc>
                <a:spcPct val="150000"/>
              </a:lnSpc>
            </a:pPr>
            <a:r>
              <a:rPr lang="zh-CN" altLang="zh-CN" sz="2800" b="1" smtClean="0">
                <a:solidFill>
                  <a:srgbClr val="FF0000"/>
                </a:solidFill>
              </a:rPr>
              <a:t>类型说明符 数组名</a:t>
            </a:r>
            <a:r>
              <a:rPr lang="en-US" altLang="zh-CN" sz="2800" b="1" smtClean="0">
                <a:solidFill>
                  <a:srgbClr val="FF0000"/>
                </a:solidFill>
              </a:rPr>
              <a:t>[</a:t>
            </a:r>
            <a:r>
              <a:rPr lang="zh-CN" altLang="zh-CN" sz="2800" b="1" smtClean="0">
                <a:solidFill>
                  <a:srgbClr val="FF0000"/>
                </a:solidFill>
              </a:rPr>
              <a:t>常量表达式</a:t>
            </a:r>
            <a:r>
              <a:rPr lang="en-US" altLang="zh-CN" sz="2800" b="1" smtClean="0">
                <a:solidFill>
                  <a:srgbClr val="FF0000"/>
                </a:solidFill>
              </a:rPr>
              <a:t>]</a:t>
            </a:r>
            <a:r>
              <a:rPr lang="zh-CN" altLang="zh-CN" sz="2800" b="1" smtClean="0">
                <a:solidFill>
                  <a:srgbClr val="FF0000"/>
                </a:solidFill>
              </a:rPr>
              <a:t>；</a:t>
            </a:r>
            <a:endParaRPr lang="zh-CN" altLang="zh-CN" sz="280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zh-CN" sz="2400" smtClean="0"/>
              <a:t>     </a:t>
            </a:r>
            <a:r>
              <a:rPr lang="zh-CN" altLang="zh-CN" sz="2400" smtClean="0"/>
              <a:t>方括号中的常量表达式称为数组元素的个数。</a:t>
            </a:r>
            <a:endParaRPr lang="zh-CN" altLang="en-US" sz="240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5</a:t>
            </a:fld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690464" y="1734870"/>
            <a:ext cx="3600400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prstClr val="black"/>
                </a:solidFill>
              </a:rPr>
              <a:t>（</a:t>
            </a:r>
            <a:r>
              <a:rPr lang="en-US" altLang="zh-CN" sz="2800">
                <a:solidFill>
                  <a:prstClr val="black"/>
                </a:solidFill>
              </a:rPr>
              <a:t>1</a:t>
            </a:r>
            <a:r>
              <a:rPr lang="zh-CN" altLang="en-US" sz="2800">
                <a:solidFill>
                  <a:prstClr val="black"/>
                </a:solidFill>
              </a:rPr>
              <a:t>）</a:t>
            </a:r>
            <a:r>
              <a:rPr lang="zh-CN" altLang="zh-CN" sz="2800">
                <a:solidFill>
                  <a:prstClr val="black"/>
                </a:solidFill>
              </a:rPr>
              <a:t>一维数组的定义</a:t>
            </a:r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1180416" y="4653136"/>
            <a:ext cx="5400600" cy="1014730"/>
          </a:xfrm>
          <a:prstGeom prst="rect">
            <a:avLst/>
          </a:prstGeom>
          <a:ln w="25400">
            <a:solidFill>
              <a:schemeClr val="accent3"/>
            </a:solidFill>
            <a:prstDash val="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000" b="1"/>
              <a:t>例如，</a:t>
            </a:r>
            <a:endParaRPr lang="zh-CN" altLang="zh-CN" sz="2000" b="1"/>
          </a:p>
          <a:p>
            <a:pPr>
              <a:lnSpc>
                <a:spcPct val="150000"/>
              </a:lnSpc>
            </a:pPr>
            <a:r>
              <a:rPr lang="en-US" altLang="zh-CN" sz="2000" b="1"/>
              <a:t>unsigned  int  array[5];</a:t>
            </a:r>
            <a:endParaRPr lang="zh-CN" altLang="en-US" sz="2000" b="1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467544" y="1268760"/>
            <a:ext cx="7056784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smtClean="0"/>
              <a:t>      </a:t>
            </a:r>
            <a:r>
              <a:rPr lang="zh-CN" altLang="zh-CN" sz="2400" smtClean="0"/>
              <a:t>一维数组元素引用的方式为：</a:t>
            </a:r>
            <a:endParaRPr lang="zh-CN" altLang="zh-CN" sz="2400" smtClean="0"/>
          </a:p>
          <a:p>
            <a:pPr algn="ctr">
              <a:lnSpc>
                <a:spcPct val="150000"/>
              </a:lnSpc>
            </a:pPr>
            <a:r>
              <a:rPr lang="en-US" altLang="zh-CN" sz="2400" b="1" smtClean="0">
                <a:solidFill>
                  <a:srgbClr val="FF0000"/>
                </a:solidFill>
              </a:rPr>
              <a:t>    </a:t>
            </a:r>
            <a:r>
              <a:rPr lang="zh-CN" altLang="zh-CN" sz="2400" b="1" smtClean="0">
                <a:solidFill>
                  <a:srgbClr val="FF0000"/>
                </a:solidFill>
              </a:rPr>
              <a:t>数组名</a:t>
            </a:r>
            <a:r>
              <a:rPr lang="en-US" altLang="zh-CN" sz="2400" b="1" smtClean="0">
                <a:solidFill>
                  <a:srgbClr val="FF0000"/>
                </a:solidFill>
              </a:rPr>
              <a:t>[</a:t>
            </a:r>
            <a:r>
              <a:rPr lang="zh-CN" altLang="zh-CN" sz="2400" b="1" smtClean="0">
                <a:solidFill>
                  <a:srgbClr val="FF0000"/>
                </a:solidFill>
              </a:rPr>
              <a:t>下标表达式</a:t>
            </a:r>
            <a:r>
              <a:rPr lang="en-US" altLang="zh-CN" sz="2400" b="1" smtClean="0">
                <a:solidFill>
                  <a:srgbClr val="FF0000"/>
                </a:solidFill>
              </a:rPr>
              <a:t>]</a:t>
            </a:r>
            <a:endParaRPr lang="zh-CN" altLang="zh-CN" sz="2400" smtClean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zh-CN" sz="2400" smtClean="0"/>
              <a:t>     </a:t>
            </a:r>
            <a:r>
              <a:rPr lang="zh-CN" altLang="zh-CN" sz="2400" smtClean="0"/>
              <a:t>下标表达式可以是</a:t>
            </a:r>
            <a:r>
              <a:rPr lang="zh-CN" altLang="zh-CN" sz="2400" b="1" smtClean="0">
                <a:solidFill>
                  <a:srgbClr val="0070C0"/>
                </a:solidFill>
              </a:rPr>
              <a:t>整型常量</a:t>
            </a:r>
            <a:r>
              <a:rPr lang="zh-CN" altLang="zh-CN" sz="2400" smtClean="0"/>
              <a:t>或</a:t>
            </a:r>
            <a:r>
              <a:rPr lang="zh-CN" altLang="zh-CN" sz="2400" b="1" smtClean="0">
                <a:solidFill>
                  <a:srgbClr val="0070C0"/>
                </a:solidFill>
              </a:rPr>
              <a:t>整型表达式</a:t>
            </a:r>
            <a:r>
              <a:rPr lang="zh-CN" altLang="zh-CN" sz="2400" smtClean="0"/>
              <a:t>。</a:t>
            </a:r>
            <a:endParaRPr lang="zh-CN" altLang="en-US" sz="2400"/>
          </a:p>
        </p:txBody>
      </p:sp>
      <p:sp>
        <p:nvSpPr>
          <p:cNvPr id="4" name="矩形 3"/>
          <p:cNvSpPr/>
          <p:nvPr/>
        </p:nvSpPr>
        <p:spPr>
          <a:xfrm>
            <a:off x="1187624" y="5301208"/>
            <a:ext cx="5616624" cy="6718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9600" indent="-609600">
              <a:lnSpc>
                <a:spcPct val="105000"/>
              </a:lnSpc>
              <a:buClr>
                <a:schemeClr val="tx1"/>
              </a:buClr>
              <a:buFont typeface="Wingdings" panose="05000000000000000000" pitchFamily="2" charset="2"/>
              <a:buChar char="v"/>
            </a:pPr>
            <a:r>
              <a:rPr lang="zh-CN" altLang="en-US" b="1">
                <a:solidFill>
                  <a:srgbClr val="FFC000"/>
                </a:solidFill>
                <a:latin typeface="宋体" panose="02010600030101010101" pitchFamily="2" charset="-122"/>
              </a:rPr>
              <a:t>一个数组元素具有和相同类型单个变量一样的属性，可以对它赋值和参与各种运算。</a:t>
            </a:r>
            <a:endParaRPr lang="zh-CN" altLang="en-US" b="1">
              <a:solidFill>
                <a:srgbClr val="FFC000"/>
              </a:solidFill>
              <a:latin typeface="宋体" panose="02010600030101010101" pitchFamily="2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6</a:t>
            </a:fld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684203" y="908725"/>
            <a:ext cx="4536504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prstClr val="black"/>
                </a:solidFill>
              </a:rPr>
              <a:t>（</a:t>
            </a:r>
            <a:r>
              <a:rPr lang="en-US" altLang="zh-CN" sz="2800" b="1">
                <a:solidFill>
                  <a:prstClr val="black"/>
                </a:solidFill>
              </a:rPr>
              <a:t>2</a:t>
            </a:r>
            <a:r>
              <a:rPr lang="zh-CN" altLang="en-US" sz="2800" b="1">
                <a:solidFill>
                  <a:prstClr val="black"/>
                </a:solidFill>
              </a:rPr>
              <a:t>）</a:t>
            </a:r>
            <a:r>
              <a:rPr lang="en-US" altLang="zh-CN" sz="2800" b="1">
                <a:solidFill>
                  <a:prstClr val="black"/>
                </a:solidFill>
              </a:rPr>
              <a:t> </a:t>
            </a:r>
            <a:r>
              <a:rPr lang="zh-CN" altLang="zh-CN" sz="2800" b="1">
                <a:solidFill>
                  <a:prstClr val="black"/>
                </a:solidFill>
              </a:rPr>
              <a:t>一维数组元素的引用</a:t>
            </a:r>
            <a:endParaRPr lang="zh-CN" altLang="zh-CN" sz="2800">
              <a:solidFill>
                <a:prstClr val="black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1187624" y="3284984"/>
            <a:ext cx="5382344" cy="1476375"/>
          </a:xfrm>
          <a:prstGeom prst="rect">
            <a:avLst/>
          </a:prstGeom>
          <a:ln w="25400">
            <a:solidFill>
              <a:schemeClr val="accent3"/>
            </a:solidFill>
            <a:prstDash val="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000" smtClean="0"/>
              <a:t>例如</a:t>
            </a:r>
            <a:r>
              <a:rPr lang="zh-CN" altLang="en-US" sz="2000" smtClean="0"/>
              <a:t>：</a:t>
            </a:r>
            <a:endParaRPr lang="zh-CN" altLang="zh-CN" sz="2000" smtClean="0"/>
          </a:p>
          <a:p>
            <a:pPr>
              <a:lnSpc>
                <a:spcPct val="150000"/>
              </a:lnSpc>
            </a:pPr>
            <a:r>
              <a:rPr lang="en-US" altLang="zh-CN" sz="2000" smtClean="0"/>
              <a:t>      array[0]=10; </a:t>
            </a:r>
            <a:endParaRPr lang="zh-CN" altLang="zh-CN" sz="2000" smtClean="0"/>
          </a:p>
          <a:p>
            <a:pPr>
              <a:lnSpc>
                <a:spcPct val="150000"/>
              </a:lnSpc>
            </a:pPr>
            <a:r>
              <a:rPr lang="en-US" altLang="zh-CN" sz="2000" smtClean="0"/>
              <a:t>      </a:t>
            </a:r>
            <a:r>
              <a:rPr lang="en-US" altLang="zh-CN" sz="2000"/>
              <a:t>array[5]= array[0] + array[3];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" name="文本框 36"/>
          <p:cNvSpPr txBox="1"/>
          <p:nvPr/>
        </p:nvSpPr>
        <p:spPr>
          <a:xfrm>
            <a:off x="4561406" y="1826740"/>
            <a:ext cx="3667619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7030A0"/>
                </a:solidFill>
              </a:rPr>
              <a:t>一维数组初始化</a:t>
            </a:r>
            <a:endParaRPr lang="zh-CN" altLang="en-US" sz="3200">
              <a:solidFill>
                <a:srgbClr val="7030A0"/>
              </a:solidFill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4586558" y="2750678"/>
            <a:ext cx="3307182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5000"/>
              </a:lnSpc>
            </a:pPr>
            <a:r>
              <a:rPr lang="en-US" altLang="zh-CN" sz="1600" smtClean="0"/>
              <a:t>One-dimensional array initialization</a:t>
            </a:r>
            <a:endParaRPr lang="zh-CN" altLang="en-US" sz="1600"/>
          </a:p>
        </p:txBody>
      </p:sp>
      <p:sp>
        <p:nvSpPr>
          <p:cNvPr id="15" name="任意多边形: 形状 14"/>
          <p:cNvSpPr/>
          <p:nvPr>
            <p:custDataLst>
              <p:tags r:id="rId2"/>
            </p:custDataLst>
          </p:nvPr>
        </p:nvSpPr>
        <p:spPr>
          <a:xfrm>
            <a:off x="899592" y="1731237"/>
            <a:ext cx="3022128" cy="3652536"/>
          </a:xfrm>
          <a:custGeom>
            <a:gdLst>
              <a:gd name="connsiteX0" fmla="*/ 1343503 w 6088384"/>
              <a:gd name="connsiteY0" fmla="*/ 5543275 h 6088385"/>
              <a:gd name="connsiteX1" fmla="*/ 1441220 w 6088384"/>
              <a:gd name="connsiteY1" fmla="*/ 5601018 h 6088385"/>
              <a:gd name="connsiteX2" fmla="*/ 1853457 w 6088384"/>
              <a:gd name="connsiteY2" fmla="*/ 5768407 h 6088385"/>
              <a:gd name="connsiteX3" fmla="*/ 1889262 w 6088384"/>
              <a:gd name="connsiteY3" fmla="*/ 5777149 h 6088385"/>
              <a:gd name="connsiteX4" fmla="*/ 1978543 w 6088384"/>
              <a:gd name="connsiteY4" fmla="*/ 5828749 h 6088385"/>
              <a:gd name="connsiteX5" fmla="*/ 2331123 w 6088384"/>
              <a:gd name="connsiteY5" fmla="*/ 5977101 h 6088385"/>
              <a:gd name="connsiteX6" fmla="*/ 2425205 w 6088384"/>
              <a:gd name="connsiteY6" fmla="*/ 6004449 h 6088385"/>
              <a:gd name="connsiteX7" fmla="*/ 2322710 w 6088384"/>
              <a:gd name="connsiteY7" fmla="*/ 5989898 h 6088385"/>
              <a:gd name="connsiteX8" fmla="*/ 1879298 w 6088384"/>
              <a:gd name="connsiteY8" fmla="*/ 5856500 h 6088385"/>
              <a:gd name="connsiteX9" fmla="*/ 1356537 w 6088384"/>
              <a:gd name="connsiteY9" fmla="*/ 5554260 h 6088385"/>
              <a:gd name="connsiteX10" fmla="*/ 1947471 w 6088384"/>
              <a:gd name="connsiteY10" fmla="*/ 5573687 h 6088385"/>
              <a:gd name="connsiteX11" fmla="*/ 2140862 w 6088384"/>
              <a:gd name="connsiteY11" fmla="*/ 5705378 h 6088385"/>
              <a:gd name="connsiteX12" fmla="*/ 2362340 w 6088384"/>
              <a:gd name="connsiteY12" fmla="*/ 5823019 h 6088385"/>
              <a:gd name="connsiteX13" fmla="*/ 2452498 w 6088384"/>
              <a:gd name="connsiteY13" fmla="*/ 5860088 h 6088385"/>
              <a:gd name="connsiteX14" fmla="*/ 2285194 w 6088384"/>
              <a:gd name="connsiteY14" fmla="*/ 5852101 h 6088385"/>
              <a:gd name="connsiteX15" fmla="*/ 2067700 w 6088384"/>
              <a:gd name="connsiteY15" fmla="*/ 5820716 h 6088385"/>
              <a:gd name="connsiteX16" fmla="*/ 1889262 w 6088384"/>
              <a:gd name="connsiteY16" fmla="*/ 5777149 h 6088385"/>
              <a:gd name="connsiteX17" fmla="*/ 1814261 w 6088384"/>
              <a:gd name="connsiteY17" fmla="*/ 5733801 h 6088385"/>
              <a:gd name="connsiteX18" fmla="*/ 1444426 w 6088384"/>
              <a:gd name="connsiteY18" fmla="*/ 5441694 h 6088385"/>
              <a:gd name="connsiteX19" fmla="*/ 1418395 w 6088384"/>
              <a:gd name="connsiteY19" fmla="*/ 5413657 h 6088385"/>
              <a:gd name="connsiteX20" fmla="*/ 1464689 w 6088384"/>
              <a:gd name="connsiteY20" fmla="*/ 5435475 h 6088385"/>
              <a:gd name="connsiteX21" fmla="*/ 1884080 w 6088384"/>
              <a:gd name="connsiteY21" fmla="*/ 5563897 h 6088385"/>
              <a:gd name="connsiteX22" fmla="*/ 3591548 w 6088384"/>
              <a:gd name="connsiteY22" fmla="*/ 6017987 h 6088385"/>
              <a:gd name="connsiteX23" fmla="*/ 3498389 w 6088384"/>
              <a:gd name="connsiteY23" fmla="*/ 6041941 h 6088385"/>
              <a:gd name="connsiteX24" fmla="*/ 3037681 w 6088384"/>
              <a:gd name="connsiteY24" fmla="*/ 6088385 h 6088385"/>
              <a:gd name="connsiteX25" fmla="*/ 2466375 w 6088384"/>
              <a:gd name="connsiteY25" fmla="*/ 6016415 h 6088385"/>
              <a:gd name="connsiteX26" fmla="*/ 2425205 w 6088384"/>
              <a:gd name="connsiteY26" fmla="*/ 6004449 h 6088385"/>
              <a:gd name="connsiteX27" fmla="*/ 2546668 w 6088384"/>
              <a:gd name="connsiteY27" fmla="*/ 6021692 h 6088385"/>
              <a:gd name="connsiteX28" fmla="*/ 2991582 w 6088384"/>
              <a:gd name="connsiteY28" fmla="*/ 6018582 h 6088385"/>
              <a:gd name="connsiteX29" fmla="*/ 3020321 w 6088384"/>
              <a:gd name="connsiteY29" fmla="*/ 6014145 h 6088385"/>
              <a:gd name="connsiteX30" fmla="*/ 3068845 w 6088384"/>
              <a:gd name="connsiteY30" fmla="*/ 6021079 h 6088385"/>
              <a:gd name="connsiteX31" fmla="*/ 3474961 w 6088384"/>
              <a:gd name="connsiteY31" fmla="*/ 6030481 h 6088385"/>
              <a:gd name="connsiteX32" fmla="*/ 511297 w 6088384"/>
              <a:gd name="connsiteY32" fmla="*/ 4692103 h 6088385"/>
              <a:gd name="connsiteX33" fmla="*/ 582607 w 6088384"/>
              <a:gd name="connsiteY33" fmla="*/ 4787012 h 6088385"/>
              <a:gd name="connsiteX34" fmla="*/ 899408 w 6088384"/>
              <a:gd name="connsiteY34" fmla="*/ 5099414 h 6088385"/>
              <a:gd name="connsiteX35" fmla="*/ 930525 w 6088384"/>
              <a:gd name="connsiteY35" fmla="*/ 5122206 h 6088385"/>
              <a:gd name="connsiteX36" fmla="*/ 943945 w 6088384"/>
              <a:gd name="connsiteY36" fmla="*/ 5141241 h 6088385"/>
              <a:gd name="connsiteX37" fmla="*/ 1206210 w 6088384"/>
              <a:gd name="connsiteY37" fmla="*/ 5427555 h 6088385"/>
              <a:gd name="connsiteX38" fmla="*/ 1343503 w 6088384"/>
              <a:gd name="connsiteY38" fmla="*/ 5543275 h 6088385"/>
              <a:gd name="connsiteX39" fmla="*/ 1246477 w 6088384"/>
              <a:gd name="connsiteY39" fmla="*/ 5485939 h 6088385"/>
              <a:gd name="connsiteX40" fmla="*/ 887866 w 6088384"/>
              <a:gd name="connsiteY40" fmla="*/ 5193009 h 6088385"/>
              <a:gd name="connsiteX41" fmla="*/ 534782 w 6088384"/>
              <a:gd name="connsiteY41" fmla="*/ 4738145 h 6088385"/>
              <a:gd name="connsiteX42" fmla="*/ 2085160 w 6088384"/>
              <a:gd name="connsiteY42" fmla="*/ 5313536 h 6088385"/>
              <a:gd name="connsiteX43" fmla="*/ 2133737 w 6088384"/>
              <a:gd name="connsiteY43" fmla="*/ 5357443 h 6088385"/>
              <a:gd name="connsiteX44" fmla="*/ 2332286 w 6088384"/>
              <a:gd name="connsiteY44" fmla="*/ 5502327 h 6088385"/>
              <a:gd name="connsiteX45" fmla="*/ 2505795 w 6088384"/>
              <a:gd name="connsiteY45" fmla="*/ 5602389 h 6088385"/>
              <a:gd name="connsiteX46" fmla="*/ 2323489 w 6088384"/>
              <a:gd name="connsiteY46" fmla="*/ 5610021 h 6088385"/>
              <a:gd name="connsiteX47" fmla="*/ 2102033 w 6088384"/>
              <a:gd name="connsiteY47" fmla="*/ 5597557 h 6088385"/>
              <a:gd name="connsiteX48" fmla="*/ 1947471 w 6088384"/>
              <a:gd name="connsiteY48" fmla="*/ 5573687 h 6088385"/>
              <a:gd name="connsiteX49" fmla="*/ 1932919 w 6088384"/>
              <a:gd name="connsiteY49" fmla="*/ 5563777 h 6088385"/>
              <a:gd name="connsiteX50" fmla="*/ 1566593 w 6088384"/>
              <a:gd name="connsiteY50" fmla="*/ 5212406 h 6088385"/>
              <a:gd name="connsiteX51" fmla="*/ 1559965 w 6088384"/>
              <a:gd name="connsiteY51" fmla="*/ 5203585 h 6088385"/>
              <a:gd name="connsiteX52" fmla="*/ 1633129 w 6088384"/>
              <a:gd name="connsiteY52" fmla="*/ 5229092 h 6088385"/>
              <a:gd name="connsiteX53" fmla="*/ 2052272 w 6088384"/>
              <a:gd name="connsiteY53" fmla="*/ 5311875 h 6088385"/>
              <a:gd name="connsiteX54" fmla="*/ 3597768 w 6088384"/>
              <a:gd name="connsiteY54" fmla="*/ 5867697 h 6088385"/>
              <a:gd name="connsiteX55" fmla="*/ 3422483 w 6088384"/>
              <a:gd name="connsiteY55" fmla="*/ 5930687 h 6088385"/>
              <a:gd name="connsiteX56" fmla="*/ 3209535 w 6088384"/>
              <a:gd name="connsiteY56" fmla="*/ 5984922 h 6088385"/>
              <a:gd name="connsiteX57" fmla="*/ 3020321 w 6088384"/>
              <a:gd name="connsiteY57" fmla="*/ 6014145 h 6088385"/>
              <a:gd name="connsiteX58" fmla="*/ 2935708 w 6088384"/>
              <a:gd name="connsiteY58" fmla="*/ 6002052 h 6088385"/>
              <a:gd name="connsiteX59" fmla="*/ 2547763 w 6088384"/>
              <a:gd name="connsiteY59" fmla="*/ 5899258 h 6088385"/>
              <a:gd name="connsiteX60" fmla="*/ 2452498 w 6088384"/>
              <a:gd name="connsiteY60" fmla="*/ 5860088 h 6088385"/>
              <a:gd name="connsiteX61" fmla="*/ 2504312 w 6088384"/>
              <a:gd name="connsiteY61" fmla="*/ 5862562 h 6088385"/>
              <a:gd name="connsiteX62" fmla="*/ 2940924 w 6088384"/>
              <a:gd name="connsiteY62" fmla="*/ 5820715 h 6088385"/>
              <a:gd name="connsiteX63" fmla="*/ 3022078 w 6088384"/>
              <a:gd name="connsiteY63" fmla="*/ 5800901 h 6088385"/>
              <a:gd name="connsiteX64" fmla="*/ 3170591 w 6088384"/>
              <a:gd name="connsiteY64" fmla="*/ 5833940 h 6088385"/>
              <a:gd name="connsiteX65" fmla="*/ 3544858 w 6088384"/>
              <a:gd name="connsiteY65" fmla="*/ 5869852 h 6088385"/>
              <a:gd name="connsiteX66" fmla="*/ 647315 w 6088384"/>
              <a:gd name="connsiteY66" fmla="*/ 4630339 h 6088385"/>
              <a:gd name="connsiteX67" fmla="*/ 676653 w 6088384"/>
              <a:gd name="connsiteY67" fmla="*/ 4661192 h 6088385"/>
              <a:gd name="connsiteX68" fmla="*/ 990122 w 6088384"/>
              <a:gd name="connsiteY68" fmla="*/ 4921149 h 6088385"/>
              <a:gd name="connsiteX69" fmla="*/ 1080064 w 6088384"/>
              <a:gd name="connsiteY69" fmla="*/ 4978402 h 6088385"/>
              <a:gd name="connsiteX70" fmla="*/ 1142095 w 6088384"/>
              <a:gd name="connsiteY70" fmla="*/ 5080508 h 6088385"/>
              <a:gd name="connsiteX71" fmla="*/ 1284110 w 6088384"/>
              <a:gd name="connsiteY71" fmla="*/ 5269024 h 6088385"/>
              <a:gd name="connsiteX72" fmla="*/ 1418395 w 6088384"/>
              <a:gd name="connsiteY72" fmla="*/ 5413657 h 6088385"/>
              <a:gd name="connsiteX73" fmla="*/ 1266253 w 6088384"/>
              <a:gd name="connsiteY73" fmla="*/ 5341956 h 6088385"/>
              <a:gd name="connsiteX74" fmla="*/ 1077325 w 6088384"/>
              <a:gd name="connsiteY74" fmla="*/ 5229729 h 6088385"/>
              <a:gd name="connsiteX75" fmla="*/ 930525 w 6088384"/>
              <a:gd name="connsiteY75" fmla="*/ 5122206 h 6088385"/>
              <a:gd name="connsiteX76" fmla="*/ 832840 w 6088384"/>
              <a:gd name="connsiteY76" fmla="*/ 4983644 h 6088385"/>
              <a:gd name="connsiteX77" fmla="*/ 735643 w 6088384"/>
              <a:gd name="connsiteY77" fmla="*/ 4817761 h 6088385"/>
              <a:gd name="connsiteX78" fmla="*/ 3544352 w 6088384"/>
              <a:gd name="connsiteY78" fmla="*/ 5611717 h 6088385"/>
              <a:gd name="connsiteX79" fmla="*/ 3364537 w 6088384"/>
              <a:gd name="connsiteY79" fmla="*/ 5695173 h 6088385"/>
              <a:gd name="connsiteX80" fmla="*/ 3155168 w 6088384"/>
              <a:gd name="connsiteY80" fmla="*/ 5768406 h 6088385"/>
              <a:gd name="connsiteX81" fmla="*/ 3022078 w 6088384"/>
              <a:gd name="connsiteY81" fmla="*/ 5800901 h 6088385"/>
              <a:gd name="connsiteX82" fmla="*/ 2986273 w 6088384"/>
              <a:gd name="connsiteY82" fmla="*/ 5792936 h 6088385"/>
              <a:gd name="connsiteX83" fmla="*/ 2541890 w 6088384"/>
              <a:gd name="connsiteY83" fmla="*/ 5623205 h 6088385"/>
              <a:gd name="connsiteX84" fmla="*/ 2505795 w 6088384"/>
              <a:gd name="connsiteY84" fmla="*/ 5602389 h 6088385"/>
              <a:gd name="connsiteX85" fmla="*/ 2546947 w 6088384"/>
              <a:gd name="connsiteY85" fmla="*/ 5600666 h 6088385"/>
              <a:gd name="connsiteX86" fmla="*/ 2993863 w 6088384"/>
              <a:gd name="connsiteY86" fmla="*/ 5514015 h 6088385"/>
              <a:gd name="connsiteX87" fmla="*/ 3023947 w 6088384"/>
              <a:gd name="connsiteY87" fmla="*/ 5503296 h 6088385"/>
              <a:gd name="connsiteX88" fmla="*/ 3142999 w 6088384"/>
              <a:gd name="connsiteY88" fmla="*/ 5539967 h 6088385"/>
              <a:gd name="connsiteX89" fmla="*/ 3419588 w 6088384"/>
              <a:gd name="connsiteY89" fmla="*/ 5597615 h 6088385"/>
              <a:gd name="connsiteX90" fmla="*/ 857739 w 6088384"/>
              <a:gd name="connsiteY90" fmla="*/ 4491136 h 6088385"/>
              <a:gd name="connsiteX91" fmla="*/ 872267 w 6088384"/>
              <a:gd name="connsiteY91" fmla="*/ 4504243 h 6088385"/>
              <a:gd name="connsiteX92" fmla="*/ 1133068 w 6088384"/>
              <a:gd name="connsiteY92" fmla="*/ 4693534 h 6088385"/>
              <a:gd name="connsiteX93" fmla="*/ 1285741 w 6088384"/>
              <a:gd name="connsiteY93" fmla="*/ 4780113 h 6088385"/>
              <a:gd name="connsiteX94" fmla="*/ 1311848 w 6088384"/>
              <a:gd name="connsiteY94" fmla="*/ 4835117 h 6088385"/>
              <a:gd name="connsiteX95" fmla="*/ 1430713 w 6088384"/>
              <a:gd name="connsiteY95" fmla="*/ 5031561 h 6088385"/>
              <a:gd name="connsiteX96" fmla="*/ 1559965 w 6088384"/>
              <a:gd name="connsiteY96" fmla="*/ 5203585 h 6088385"/>
              <a:gd name="connsiteX97" fmla="*/ 1434825 w 6088384"/>
              <a:gd name="connsiteY97" fmla="*/ 5159958 h 6088385"/>
              <a:gd name="connsiteX98" fmla="*/ 1131717 w 6088384"/>
              <a:gd name="connsiteY98" fmla="*/ 5011282 h 6088385"/>
              <a:gd name="connsiteX99" fmla="*/ 1080064 w 6088384"/>
              <a:gd name="connsiteY99" fmla="*/ 4978402 h 6088385"/>
              <a:gd name="connsiteX100" fmla="*/ 1027590 w 6088384"/>
              <a:gd name="connsiteY100" fmla="*/ 4892027 h 6088385"/>
              <a:gd name="connsiteX101" fmla="*/ 931327 w 6088384"/>
              <a:gd name="connsiteY101" fmla="*/ 4692198 h 6088385"/>
              <a:gd name="connsiteX102" fmla="*/ 2221435 w 6088384"/>
              <a:gd name="connsiteY102" fmla="*/ 5036400 h 6088385"/>
              <a:gd name="connsiteX103" fmla="*/ 2280985 w 6088384"/>
              <a:gd name="connsiteY103" fmla="*/ 5091164 h 6088385"/>
              <a:gd name="connsiteX104" fmla="*/ 2461830 w 6088384"/>
              <a:gd name="connsiteY104" fmla="*/ 5227045 h 6088385"/>
              <a:gd name="connsiteX105" fmla="*/ 2587593 w 6088384"/>
              <a:gd name="connsiteY105" fmla="*/ 5303142 h 6088385"/>
              <a:gd name="connsiteX106" fmla="*/ 2574060 w 6088384"/>
              <a:gd name="connsiteY106" fmla="*/ 5305703 h 6088385"/>
              <a:gd name="connsiteX107" fmla="*/ 2286002 w 6088384"/>
              <a:gd name="connsiteY107" fmla="*/ 5323678 h 6088385"/>
              <a:gd name="connsiteX108" fmla="*/ 2085160 w 6088384"/>
              <a:gd name="connsiteY108" fmla="*/ 5313536 h 6088385"/>
              <a:gd name="connsiteX109" fmla="*/ 1960119 w 6088384"/>
              <a:gd name="connsiteY109" fmla="*/ 5200516 h 6088385"/>
              <a:gd name="connsiteX110" fmla="*/ 1803192 w 6088384"/>
              <a:gd name="connsiteY110" fmla="*/ 5026898 h 6088385"/>
              <a:gd name="connsiteX111" fmla="*/ 1755280 w 6088384"/>
              <a:gd name="connsiteY111" fmla="*/ 4961727 h 6088385"/>
              <a:gd name="connsiteX112" fmla="*/ 1810948 w 6088384"/>
              <a:gd name="connsiteY112" fmla="*/ 4977466 h 6088385"/>
              <a:gd name="connsiteX113" fmla="*/ 2156854 w 6088384"/>
              <a:gd name="connsiteY113" fmla="*/ 5033065 h 6088385"/>
              <a:gd name="connsiteX114" fmla="*/ 3464693 w 6088384"/>
              <a:gd name="connsiteY114" fmla="*/ 5311556 h 6088385"/>
              <a:gd name="connsiteX115" fmla="*/ 3425740 w 6088384"/>
              <a:gd name="connsiteY115" fmla="*/ 5335125 h 6088385"/>
              <a:gd name="connsiteX116" fmla="*/ 3214318 w 6088384"/>
              <a:gd name="connsiteY116" fmla="*/ 5435474 h 6088385"/>
              <a:gd name="connsiteX117" fmla="*/ 3023947 w 6088384"/>
              <a:gd name="connsiteY117" fmla="*/ 5503296 h 6088385"/>
              <a:gd name="connsiteX118" fmla="*/ 3005759 w 6088384"/>
              <a:gd name="connsiteY118" fmla="*/ 5497694 h 6088385"/>
              <a:gd name="connsiteX119" fmla="*/ 2869696 w 6088384"/>
              <a:gd name="connsiteY119" fmla="*/ 5446259 h 6088385"/>
              <a:gd name="connsiteX120" fmla="*/ 2658274 w 6088384"/>
              <a:gd name="connsiteY120" fmla="*/ 5345910 h 6088385"/>
              <a:gd name="connsiteX121" fmla="*/ 2587593 w 6088384"/>
              <a:gd name="connsiteY121" fmla="*/ 5303142 h 6088385"/>
              <a:gd name="connsiteX122" fmla="*/ 2851380 w 6088384"/>
              <a:gd name="connsiteY122" fmla="*/ 5253226 h 6088385"/>
              <a:gd name="connsiteX123" fmla="*/ 3024025 w 6088384"/>
              <a:gd name="connsiteY123" fmla="*/ 5197851 h 6088385"/>
              <a:gd name="connsiteX124" fmla="*/ 3122596 w 6088384"/>
              <a:gd name="connsiteY124" fmla="*/ 5233929 h 6088385"/>
              <a:gd name="connsiteX125" fmla="*/ 3454247 w 6088384"/>
              <a:gd name="connsiteY125" fmla="*/ 5310362 h 6088385"/>
              <a:gd name="connsiteX126" fmla="*/ 1109645 w 6088384"/>
              <a:gd name="connsiteY126" fmla="*/ 4308484 h 6088385"/>
              <a:gd name="connsiteX127" fmla="*/ 1148200 w 6088384"/>
              <a:gd name="connsiteY127" fmla="*/ 4339444 h 6088385"/>
              <a:gd name="connsiteX128" fmla="*/ 1422998 w 6088384"/>
              <a:gd name="connsiteY128" fmla="*/ 4515033 h 6088385"/>
              <a:gd name="connsiteX129" fmla="*/ 1511581 w 6088384"/>
              <a:gd name="connsiteY129" fmla="*/ 4559841 h 6088385"/>
              <a:gd name="connsiteX130" fmla="*/ 1552109 w 6088384"/>
              <a:gd name="connsiteY130" fmla="*/ 4647162 h 6088385"/>
              <a:gd name="connsiteX131" fmla="*/ 1667188 w 6088384"/>
              <a:gd name="connsiteY131" fmla="*/ 4841905 h 6088385"/>
              <a:gd name="connsiteX132" fmla="*/ 1755280 w 6088384"/>
              <a:gd name="connsiteY132" fmla="*/ 4961727 h 6088385"/>
              <a:gd name="connsiteX133" fmla="*/ 1639156 w 6088384"/>
              <a:gd name="connsiteY133" fmla="*/ 4928897 h 6088385"/>
              <a:gd name="connsiteX134" fmla="*/ 1469062 w 6088384"/>
              <a:gd name="connsiteY134" fmla="*/ 4866099 h 6088385"/>
              <a:gd name="connsiteX135" fmla="*/ 1296159 w 6088384"/>
              <a:gd name="connsiteY135" fmla="*/ 4786021 h 6088385"/>
              <a:gd name="connsiteX136" fmla="*/ 1285741 w 6088384"/>
              <a:gd name="connsiteY136" fmla="*/ 4780113 h 6088385"/>
              <a:gd name="connsiteX137" fmla="*/ 1211499 w 6088384"/>
              <a:gd name="connsiteY137" fmla="*/ 4623695 h 6088385"/>
              <a:gd name="connsiteX138" fmla="*/ 1132958 w 6088384"/>
              <a:gd name="connsiteY138" fmla="*/ 4403240 h 6088385"/>
              <a:gd name="connsiteX139" fmla="*/ 2311127 w 6088384"/>
              <a:gd name="connsiteY139" fmla="*/ 4780931 h 6088385"/>
              <a:gd name="connsiteX140" fmla="*/ 2348273 w 6088384"/>
              <a:gd name="connsiteY140" fmla="*/ 4814691 h 6088385"/>
              <a:gd name="connsiteX141" fmla="*/ 2524257 w 6088384"/>
              <a:gd name="connsiteY141" fmla="*/ 4946290 h 6088385"/>
              <a:gd name="connsiteX142" fmla="*/ 2643863 w 6088384"/>
              <a:gd name="connsiteY142" fmla="*/ 5018952 h 6088385"/>
              <a:gd name="connsiteX143" fmla="*/ 2569444 w 6088384"/>
              <a:gd name="connsiteY143" fmla="*/ 5029405 h 6088385"/>
              <a:gd name="connsiteX144" fmla="*/ 2295101 w 6088384"/>
              <a:gd name="connsiteY144" fmla="*/ 5040205 h 6088385"/>
              <a:gd name="connsiteX145" fmla="*/ 2221435 w 6088384"/>
              <a:gd name="connsiteY145" fmla="*/ 5036400 h 6088385"/>
              <a:gd name="connsiteX146" fmla="*/ 2116362 w 6088384"/>
              <a:gd name="connsiteY146" fmla="*/ 4939770 h 6088385"/>
              <a:gd name="connsiteX147" fmla="*/ 1968582 w 6088384"/>
              <a:gd name="connsiteY147" fmla="*/ 4774364 h 6088385"/>
              <a:gd name="connsiteX148" fmla="*/ 1923859 w 6088384"/>
              <a:gd name="connsiteY148" fmla="*/ 4713306 h 6088385"/>
              <a:gd name="connsiteX149" fmla="*/ 1937205 w 6088384"/>
              <a:gd name="connsiteY149" fmla="*/ 4717291 h 6088385"/>
              <a:gd name="connsiteX150" fmla="*/ 2101929 w 6088384"/>
              <a:gd name="connsiteY150" fmla="*/ 4753474 h 6088385"/>
              <a:gd name="connsiteX151" fmla="*/ 4676938 w 6088384"/>
              <a:gd name="connsiteY151" fmla="*/ 5588484 h 6088385"/>
              <a:gd name="connsiteX152" fmla="*/ 4606168 w 6088384"/>
              <a:gd name="connsiteY152" fmla="*/ 5641658 h 6088385"/>
              <a:gd name="connsiteX153" fmla="*/ 4198302 w 6088384"/>
              <a:gd name="connsiteY153" fmla="*/ 5860871 h 6088385"/>
              <a:gd name="connsiteX154" fmla="*/ 3656943 w 6088384"/>
              <a:gd name="connsiteY154" fmla="*/ 6010980 h 6088385"/>
              <a:gd name="connsiteX155" fmla="*/ 3591548 w 6088384"/>
              <a:gd name="connsiteY155" fmla="*/ 6017987 h 6088385"/>
              <a:gd name="connsiteX156" fmla="*/ 3717467 w 6088384"/>
              <a:gd name="connsiteY156" fmla="*/ 5985610 h 6088385"/>
              <a:gd name="connsiteX157" fmla="*/ 4127323 w 6088384"/>
              <a:gd name="connsiteY157" fmla="*/ 5812476 h 6088385"/>
              <a:gd name="connsiteX158" fmla="*/ 4157728 w 6088384"/>
              <a:gd name="connsiteY158" fmla="*/ 5794006 h 6088385"/>
              <a:gd name="connsiteX159" fmla="*/ 4206688 w 6088384"/>
              <a:gd name="connsiteY159" fmla="*/ 5781946 h 6088385"/>
              <a:gd name="connsiteX160" fmla="*/ 4676840 w 6088384"/>
              <a:gd name="connsiteY160" fmla="*/ 5588543 h 6088385"/>
              <a:gd name="connsiteX161" fmla="*/ 3414997 w 6088384"/>
              <a:gd name="connsiteY161" fmla="*/ 5024078 h 6088385"/>
              <a:gd name="connsiteX162" fmla="*/ 3365117 w 6088384"/>
              <a:gd name="connsiteY162" fmla="*/ 5053454 h 6088385"/>
              <a:gd name="connsiteX163" fmla="*/ 3115790 w 6088384"/>
              <a:gd name="connsiteY163" fmla="*/ 5168418 h 6088385"/>
              <a:gd name="connsiteX164" fmla="*/ 3024025 w 6088384"/>
              <a:gd name="connsiteY164" fmla="*/ 5197851 h 6088385"/>
              <a:gd name="connsiteX165" fmla="*/ 2912568 w 6088384"/>
              <a:gd name="connsiteY165" fmla="*/ 5157057 h 6088385"/>
              <a:gd name="connsiteX166" fmla="*/ 2712739 w 6088384"/>
              <a:gd name="connsiteY166" fmla="*/ 5060795 h 6088385"/>
              <a:gd name="connsiteX167" fmla="*/ 2643863 w 6088384"/>
              <a:gd name="connsiteY167" fmla="*/ 5018952 h 6088385"/>
              <a:gd name="connsiteX168" fmla="*/ 2749609 w 6088384"/>
              <a:gd name="connsiteY168" fmla="*/ 5004100 h 6088385"/>
              <a:gd name="connsiteX169" fmla="*/ 2926607 w 6088384"/>
              <a:gd name="connsiteY169" fmla="*/ 4964717 h 6088385"/>
              <a:gd name="connsiteX170" fmla="*/ 3027887 w 6088384"/>
              <a:gd name="connsiteY170" fmla="*/ 4932163 h 6088385"/>
              <a:gd name="connsiteX171" fmla="*/ 3080509 w 6088384"/>
              <a:gd name="connsiteY171" fmla="*/ 4951073 h 6088385"/>
              <a:gd name="connsiteX172" fmla="*/ 3293458 w 6088384"/>
              <a:gd name="connsiteY172" fmla="*/ 5005308 h 6088385"/>
              <a:gd name="connsiteX173" fmla="*/ 2378012 w 6088384"/>
              <a:gd name="connsiteY173" fmla="*/ 4591530 h 6088385"/>
              <a:gd name="connsiteX174" fmla="*/ 2486703 w 6088384"/>
              <a:gd name="connsiteY174" fmla="*/ 4671140 h 6088385"/>
              <a:gd name="connsiteX175" fmla="*/ 2675630 w 6088384"/>
              <a:gd name="connsiteY175" fmla="*/ 4783367 h 6088385"/>
              <a:gd name="connsiteX176" fmla="*/ 2677230 w 6088384"/>
              <a:gd name="connsiteY176" fmla="*/ 4784121 h 6088385"/>
              <a:gd name="connsiteX177" fmla="*/ 2547949 w 6088384"/>
              <a:gd name="connsiteY177" fmla="*/ 4790029 h 6088385"/>
              <a:gd name="connsiteX178" fmla="*/ 2324215 w 6088384"/>
              <a:gd name="connsiteY178" fmla="*/ 4782649 h 6088385"/>
              <a:gd name="connsiteX179" fmla="*/ 2311127 w 6088384"/>
              <a:gd name="connsiteY179" fmla="*/ 4780931 h 6088385"/>
              <a:gd name="connsiteX180" fmla="*/ 2185935 w 6088384"/>
              <a:gd name="connsiteY180" fmla="*/ 4667149 h 6088385"/>
              <a:gd name="connsiteX181" fmla="*/ 2040791 w 6088384"/>
              <a:gd name="connsiteY181" fmla="*/ 4507450 h 6088385"/>
              <a:gd name="connsiteX182" fmla="*/ 2053155 w 6088384"/>
              <a:gd name="connsiteY182" fmla="*/ 4511921 h 6088385"/>
              <a:gd name="connsiteX183" fmla="*/ 2320016 w 6088384"/>
              <a:gd name="connsiteY183" fmla="*/ 4582041 h 6088385"/>
              <a:gd name="connsiteX184" fmla="*/ 1362549 w 6088384"/>
              <a:gd name="connsiteY184" fmla="*/ 4144117 h 6088385"/>
              <a:gd name="connsiteX185" fmla="*/ 1387153 w 6088384"/>
              <a:gd name="connsiteY185" fmla="*/ 4164132 h 6088385"/>
              <a:gd name="connsiteX186" fmla="*/ 1525492 w 6088384"/>
              <a:gd name="connsiteY186" fmla="*/ 4260598 h 6088385"/>
              <a:gd name="connsiteX187" fmla="*/ 1705819 w 6088384"/>
              <a:gd name="connsiteY187" fmla="*/ 4364615 h 6088385"/>
              <a:gd name="connsiteX188" fmla="*/ 1726039 w 6088384"/>
              <a:gd name="connsiteY188" fmla="*/ 4407519 h 6088385"/>
              <a:gd name="connsiteX189" fmla="*/ 1838267 w 6088384"/>
              <a:gd name="connsiteY189" fmla="*/ 4596447 h 6088385"/>
              <a:gd name="connsiteX190" fmla="*/ 1923859 w 6088384"/>
              <a:gd name="connsiteY190" fmla="*/ 4713306 h 6088385"/>
              <a:gd name="connsiteX191" fmla="*/ 1774996 w 6088384"/>
              <a:gd name="connsiteY191" fmla="*/ 4668849 h 6088385"/>
              <a:gd name="connsiteX192" fmla="*/ 1537993 w 6088384"/>
              <a:gd name="connsiteY192" fmla="*/ 4573201 h 6088385"/>
              <a:gd name="connsiteX193" fmla="*/ 1511581 w 6088384"/>
              <a:gd name="connsiteY193" fmla="*/ 4559841 h 6088385"/>
              <a:gd name="connsiteX194" fmla="*/ 1457953 w 6088384"/>
              <a:gd name="connsiteY194" fmla="*/ 4444294 h 6088385"/>
              <a:gd name="connsiteX195" fmla="*/ 1384721 w 6088384"/>
              <a:gd name="connsiteY195" fmla="*/ 4234925 h 6088385"/>
              <a:gd name="connsiteX196" fmla="*/ 72840 w 6088384"/>
              <a:gd name="connsiteY196" fmla="*/ 3605021 h 6088385"/>
              <a:gd name="connsiteX197" fmla="*/ 137279 w 6088384"/>
              <a:gd name="connsiteY197" fmla="*/ 3819751 h 6088385"/>
              <a:gd name="connsiteX198" fmla="*/ 239263 w 6088384"/>
              <a:gd name="connsiteY198" fmla="*/ 4056973 h 6088385"/>
              <a:gd name="connsiteX199" fmla="*/ 295547 w 6088384"/>
              <a:gd name="connsiteY199" fmla="*/ 4158112 h 6088385"/>
              <a:gd name="connsiteX200" fmla="*/ 312469 w 6088384"/>
              <a:gd name="connsiteY200" fmla="*/ 4227419 h 6088385"/>
              <a:gd name="connsiteX201" fmla="*/ 407279 w 6088384"/>
              <a:gd name="connsiteY201" fmla="*/ 4488178 h 6088385"/>
              <a:gd name="connsiteX202" fmla="*/ 511297 w 6088384"/>
              <a:gd name="connsiteY202" fmla="*/ 4692103 h 6088385"/>
              <a:gd name="connsiteX203" fmla="*/ 446728 w 6088384"/>
              <a:gd name="connsiteY203" fmla="*/ 4606167 h 6088385"/>
              <a:gd name="connsiteX204" fmla="*/ 227514 w 6088384"/>
              <a:gd name="connsiteY204" fmla="*/ 4198301 h 6088385"/>
              <a:gd name="connsiteX205" fmla="*/ 94117 w 6088384"/>
              <a:gd name="connsiteY205" fmla="*/ 3754889 h 6088385"/>
              <a:gd name="connsiteX206" fmla="*/ 4631772 w 6088384"/>
              <a:gd name="connsiteY206" fmla="*/ 5439147 h 6088385"/>
              <a:gd name="connsiteX207" fmla="*/ 4491788 w 6088384"/>
              <a:gd name="connsiteY207" fmla="*/ 5566373 h 6088385"/>
              <a:gd name="connsiteX208" fmla="*/ 4315805 w 6088384"/>
              <a:gd name="connsiteY208" fmla="*/ 5697971 h 6088385"/>
              <a:gd name="connsiteX209" fmla="*/ 4157728 w 6088384"/>
              <a:gd name="connsiteY209" fmla="*/ 5794006 h 6088385"/>
              <a:gd name="connsiteX210" fmla="*/ 4043540 w 6088384"/>
              <a:gd name="connsiteY210" fmla="*/ 5822132 h 6088385"/>
              <a:gd name="connsiteX211" fmla="*/ 3795258 w 6088384"/>
              <a:gd name="connsiteY211" fmla="*/ 5859650 h 6088385"/>
              <a:gd name="connsiteX212" fmla="*/ 3597768 w 6088384"/>
              <a:gd name="connsiteY212" fmla="*/ 5867697 h 6088385"/>
              <a:gd name="connsiteX213" fmla="*/ 3628926 w 6088384"/>
              <a:gd name="connsiteY213" fmla="*/ 5856500 h 6088385"/>
              <a:gd name="connsiteX214" fmla="*/ 4016289 w 6088384"/>
              <a:gd name="connsiteY214" fmla="*/ 5650753 h 6088385"/>
              <a:gd name="connsiteX215" fmla="*/ 4098619 w 6088384"/>
              <a:gd name="connsiteY215" fmla="*/ 5590451 h 6088385"/>
              <a:gd name="connsiteX216" fmla="*/ 4187288 w 6088384"/>
              <a:gd name="connsiteY216" fmla="*/ 5577227 h 6088385"/>
              <a:gd name="connsiteX217" fmla="*/ 4603467 w 6088384"/>
              <a:gd name="connsiteY217" fmla="*/ 5452759 h 6088385"/>
              <a:gd name="connsiteX218" fmla="*/ 219052 w 6088384"/>
              <a:gd name="connsiteY218" fmla="*/ 3592029 h 6088385"/>
              <a:gd name="connsiteX219" fmla="*/ 248952 w 6088384"/>
              <a:gd name="connsiteY219" fmla="*/ 3669045 h 6088385"/>
              <a:gd name="connsiteX220" fmla="*/ 429378 w 6088384"/>
              <a:gd name="connsiteY220" fmla="*/ 4003706 h 6088385"/>
              <a:gd name="connsiteX221" fmla="*/ 497795 w 6088384"/>
              <a:gd name="connsiteY221" fmla="*/ 4096935 h 6088385"/>
              <a:gd name="connsiteX222" fmla="*/ 513702 w 6088384"/>
              <a:gd name="connsiteY222" fmla="*/ 4199935 h 6088385"/>
              <a:gd name="connsiteX223" fmla="*/ 642125 w 6088384"/>
              <a:gd name="connsiteY223" fmla="*/ 4619326 h 6088385"/>
              <a:gd name="connsiteX224" fmla="*/ 647315 w 6088384"/>
              <a:gd name="connsiteY224" fmla="*/ 4630339 h 6088385"/>
              <a:gd name="connsiteX225" fmla="*/ 583094 w 6088384"/>
              <a:gd name="connsiteY225" fmla="*/ 4562802 h 6088385"/>
              <a:gd name="connsiteX226" fmla="*/ 339023 w 6088384"/>
              <a:gd name="connsiteY226" fmla="*/ 4236234 h 6088385"/>
              <a:gd name="connsiteX227" fmla="*/ 295547 w 6088384"/>
              <a:gd name="connsiteY227" fmla="*/ 4158112 h 6088385"/>
              <a:gd name="connsiteX228" fmla="*/ 260160 w 6088384"/>
              <a:gd name="connsiteY228" fmla="*/ 4013176 h 6088385"/>
              <a:gd name="connsiteX229" fmla="*/ 228775 w 6088384"/>
              <a:gd name="connsiteY229" fmla="*/ 3795682 h 6088385"/>
              <a:gd name="connsiteX230" fmla="*/ 2438699 w 6088384"/>
              <a:gd name="connsiteY230" fmla="*/ 4487655 h 6088385"/>
              <a:gd name="connsiteX231" fmla="*/ 2520979 w 6088384"/>
              <a:gd name="connsiteY231" fmla="*/ 4536277 h 6088385"/>
              <a:gd name="connsiteX232" fmla="*/ 2709174 w 6088384"/>
              <a:gd name="connsiteY232" fmla="*/ 4623622 h 6088385"/>
              <a:gd name="connsiteX233" fmla="*/ 2634354 w 6088384"/>
              <a:gd name="connsiteY233" fmla="*/ 4622298 h 6088385"/>
              <a:gd name="connsiteX234" fmla="*/ 2476192 w 6088384"/>
              <a:gd name="connsiteY234" fmla="*/ 4607592 h 6088385"/>
              <a:gd name="connsiteX235" fmla="*/ 2378012 w 6088384"/>
              <a:gd name="connsiteY235" fmla="*/ 4591530 h 6088385"/>
              <a:gd name="connsiteX236" fmla="*/ 2308786 w 6088384"/>
              <a:gd name="connsiteY236" fmla="*/ 4540825 h 6088385"/>
              <a:gd name="connsiteX237" fmla="*/ 2143380 w 6088384"/>
              <a:gd name="connsiteY237" fmla="*/ 4393046 h 6088385"/>
              <a:gd name="connsiteX238" fmla="*/ 2127779 w 6088384"/>
              <a:gd name="connsiteY238" fmla="*/ 4376081 h 6088385"/>
              <a:gd name="connsiteX239" fmla="*/ 2223858 w 6088384"/>
              <a:gd name="connsiteY239" fmla="*/ 4417886 h 6088385"/>
              <a:gd name="connsiteX240" fmla="*/ 2397833 w 6088384"/>
              <a:gd name="connsiteY240" fmla="*/ 4477417 h 6088385"/>
              <a:gd name="connsiteX241" fmla="*/ 2185070 w 6088384"/>
              <a:gd name="connsiteY241" fmla="*/ 4317416 h 6088385"/>
              <a:gd name="connsiteX242" fmla="*/ 2248037 w 6088384"/>
              <a:gd name="connsiteY242" fmla="*/ 4355516 h 6088385"/>
              <a:gd name="connsiteX243" fmla="*/ 2459459 w 6088384"/>
              <a:gd name="connsiteY243" fmla="*/ 4455864 h 6088385"/>
              <a:gd name="connsiteX244" fmla="*/ 2679914 w 6088384"/>
              <a:gd name="connsiteY244" fmla="*/ 4534405 h 6088385"/>
              <a:gd name="connsiteX245" fmla="*/ 2732125 w 6088384"/>
              <a:gd name="connsiteY245" fmla="*/ 4547251 h 6088385"/>
              <a:gd name="connsiteX246" fmla="*/ 2589997 w 6088384"/>
              <a:gd name="connsiteY246" fmla="*/ 4525560 h 6088385"/>
              <a:gd name="connsiteX247" fmla="*/ 2438699 w 6088384"/>
              <a:gd name="connsiteY247" fmla="*/ 4487655 h 6088385"/>
              <a:gd name="connsiteX248" fmla="*/ 2326236 w 6088384"/>
              <a:gd name="connsiteY248" fmla="*/ 4421198 h 6088385"/>
              <a:gd name="connsiteX249" fmla="*/ 3385597 w 6088384"/>
              <a:gd name="connsiteY249" fmla="*/ 4788345 h 6088385"/>
              <a:gd name="connsiteX250" fmla="*/ 3376728 w 6088384"/>
              <a:gd name="connsiteY250" fmla="*/ 4793523 h 6088385"/>
              <a:gd name="connsiteX251" fmla="*/ 3156226 w 6088384"/>
              <a:gd name="connsiteY251" fmla="*/ 4890911 h 6088385"/>
              <a:gd name="connsiteX252" fmla="*/ 3027887 w 6088384"/>
              <a:gd name="connsiteY252" fmla="*/ 4932163 h 6088385"/>
              <a:gd name="connsiteX253" fmla="*/ 2874066 w 6088384"/>
              <a:gd name="connsiteY253" fmla="*/ 4876886 h 6088385"/>
              <a:gd name="connsiteX254" fmla="*/ 2677230 w 6088384"/>
              <a:gd name="connsiteY254" fmla="*/ 4784121 h 6088385"/>
              <a:gd name="connsiteX255" fmla="*/ 2685603 w 6088384"/>
              <a:gd name="connsiteY255" fmla="*/ 4783739 h 6088385"/>
              <a:gd name="connsiteX256" fmla="*/ 2958985 w 6088384"/>
              <a:gd name="connsiteY256" fmla="*/ 4746397 h 6088385"/>
              <a:gd name="connsiteX257" fmla="*/ 3035084 w 6088384"/>
              <a:gd name="connsiteY257" fmla="*/ 4728537 h 6088385"/>
              <a:gd name="connsiteX258" fmla="*/ 3147459 w 6088384"/>
              <a:gd name="connsiteY258" fmla="*/ 4755974 h 6088385"/>
              <a:gd name="connsiteX259" fmla="*/ 3364953 w 6088384"/>
              <a:gd name="connsiteY259" fmla="*/ 4787359 h 6088385"/>
              <a:gd name="connsiteX260" fmla="*/ 1566054 w 6088384"/>
              <a:gd name="connsiteY260" fmla="*/ 4024127 h 6088385"/>
              <a:gd name="connsiteX261" fmla="*/ 1669052 w 6088384"/>
              <a:gd name="connsiteY261" fmla="*/ 4107374 h 6088385"/>
              <a:gd name="connsiteX262" fmla="*/ 1781505 w 6088384"/>
              <a:gd name="connsiteY262" fmla="*/ 4187587 h 6088385"/>
              <a:gd name="connsiteX263" fmla="*/ 1844836 w 6088384"/>
              <a:gd name="connsiteY263" fmla="*/ 4226841 h 6088385"/>
              <a:gd name="connsiteX264" fmla="*/ 1906794 w 6088384"/>
              <a:gd name="connsiteY264" fmla="*/ 4328828 h 6088385"/>
              <a:gd name="connsiteX265" fmla="*/ 2038392 w 6088384"/>
              <a:gd name="connsiteY265" fmla="*/ 4504811 h 6088385"/>
              <a:gd name="connsiteX266" fmla="*/ 2040791 w 6088384"/>
              <a:gd name="connsiteY266" fmla="*/ 4507450 h 6088385"/>
              <a:gd name="connsiteX267" fmla="*/ 1923572 w 6088384"/>
              <a:gd name="connsiteY267" fmla="*/ 4465055 h 6088385"/>
              <a:gd name="connsiteX268" fmla="*/ 1719692 w 6088384"/>
              <a:gd name="connsiteY268" fmla="*/ 4372617 h 6088385"/>
              <a:gd name="connsiteX269" fmla="*/ 1705819 w 6088384"/>
              <a:gd name="connsiteY269" fmla="*/ 4364615 h 6088385"/>
              <a:gd name="connsiteX270" fmla="*/ 1632521 w 6088384"/>
              <a:gd name="connsiteY270" fmla="*/ 4209084 h 6088385"/>
              <a:gd name="connsiteX271" fmla="*/ 4495012 w 6088384"/>
              <a:gd name="connsiteY271" fmla="*/ 5225428 h 6088385"/>
              <a:gd name="connsiteX272" fmla="*/ 4359613 w 6088384"/>
              <a:gd name="connsiteY272" fmla="*/ 5372658 h 6088385"/>
              <a:gd name="connsiteX273" fmla="*/ 4194206 w 6088384"/>
              <a:gd name="connsiteY273" fmla="*/ 5520438 h 6088385"/>
              <a:gd name="connsiteX274" fmla="*/ 4098619 w 6088384"/>
              <a:gd name="connsiteY274" fmla="*/ 5590451 h 6088385"/>
              <a:gd name="connsiteX275" fmla="*/ 3971238 w 6088384"/>
              <a:gd name="connsiteY275" fmla="*/ 5609448 h 6088385"/>
              <a:gd name="connsiteX276" fmla="*/ 3558225 w 6088384"/>
              <a:gd name="connsiteY276" fmla="*/ 5613285 h 6088385"/>
              <a:gd name="connsiteX277" fmla="*/ 3544352 w 6088384"/>
              <a:gd name="connsiteY277" fmla="*/ 5611717 h 6088385"/>
              <a:gd name="connsiteX278" fmla="*/ 3567405 w 6088384"/>
              <a:gd name="connsiteY278" fmla="*/ 5601017 h 6088385"/>
              <a:gd name="connsiteX279" fmla="*/ 3947141 w 6088384"/>
              <a:gd name="connsiteY279" fmla="*/ 5349934 h 6088385"/>
              <a:gd name="connsiteX280" fmla="*/ 3969028 w 6088384"/>
              <a:gd name="connsiteY280" fmla="*/ 5330152 h 6088385"/>
              <a:gd name="connsiteX281" fmla="*/ 4090742 w 6088384"/>
              <a:gd name="connsiteY281" fmla="*/ 5318689 h 6088385"/>
              <a:gd name="connsiteX282" fmla="*/ 4368337 w 6088384"/>
              <a:gd name="connsiteY282" fmla="*/ 5266103 h 6088385"/>
              <a:gd name="connsiteX283" fmla="*/ 476768 w 6088384"/>
              <a:gd name="connsiteY283" fmla="*/ 3541015 h 6088385"/>
              <a:gd name="connsiteX284" fmla="*/ 560527 w 6088384"/>
              <a:gd name="connsiteY284" fmla="*/ 3696221 h 6088385"/>
              <a:gd name="connsiteX285" fmla="*/ 702487 w 6088384"/>
              <a:gd name="connsiteY285" fmla="*/ 3901894 h 6088385"/>
              <a:gd name="connsiteX286" fmla="*/ 760236 w 6088384"/>
              <a:gd name="connsiteY286" fmla="*/ 3971783 h 6088385"/>
              <a:gd name="connsiteX287" fmla="*/ 763485 w 6088384"/>
              <a:gd name="connsiteY287" fmla="*/ 4036113 h 6088385"/>
              <a:gd name="connsiteX288" fmla="*/ 854457 w 6088384"/>
              <a:gd name="connsiteY288" fmla="*/ 4482170 h 6088385"/>
              <a:gd name="connsiteX289" fmla="*/ 857739 w 6088384"/>
              <a:gd name="connsiteY289" fmla="*/ 4491136 h 6088385"/>
              <a:gd name="connsiteX290" fmla="*/ 754076 w 6088384"/>
              <a:gd name="connsiteY290" fmla="*/ 4397619 h 6088385"/>
              <a:gd name="connsiteX291" fmla="*/ 580108 w 6088384"/>
              <a:gd name="connsiteY291" fmla="*/ 4209099 h 6088385"/>
              <a:gd name="connsiteX292" fmla="*/ 497795 w 6088384"/>
              <a:gd name="connsiteY292" fmla="*/ 4096935 h 6088385"/>
              <a:gd name="connsiteX293" fmla="*/ 480042 w 6088384"/>
              <a:gd name="connsiteY293" fmla="*/ 3981981 h 6088385"/>
              <a:gd name="connsiteX294" fmla="*/ 467578 w 6088384"/>
              <a:gd name="connsiteY294" fmla="*/ 3760525 h 6088385"/>
              <a:gd name="connsiteX295" fmla="*/ 3348538 w 6088384"/>
              <a:gd name="connsiteY295" fmla="*/ 4630337 h 6088385"/>
              <a:gd name="connsiteX296" fmla="*/ 3264801 w 6088384"/>
              <a:gd name="connsiteY296" fmla="*/ 4663298 h 6088385"/>
              <a:gd name="connsiteX297" fmla="*/ 3113051 w 6088384"/>
              <a:gd name="connsiteY297" fmla="*/ 4710237 h 6088385"/>
              <a:gd name="connsiteX298" fmla="*/ 3035084 w 6088384"/>
              <a:gd name="connsiteY298" fmla="*/ 4728537 h 6088385"/>
              <a:gd name="connsiteX299" fmla="*/ 2933216 w 6088384"/>
              <a:gd name="connsiteY299" fmla="*/ 4703665 h 6088385"/>
              <a:gd name="connsiteX300" fmla="*/ 2723847 w 6088384"/>
              <a:gd name="connsiteY300" fmla="*/ 4630433 h 6088385"/>
              <a:gd name="connsiteX301" fmla="*/ 2709174 w 6088384"/>
              <a:gd name="connsiteY301" fmla="*/ 4623622 h 6088385"/>
              <a:gd name="connsiteX302" fmla="*/ 2816829 w 6088384"/>
              <a:gd name="connsiteY302" fmla="*/ 4625529 h 6088385"/>
              <a:gd name="connsiteX303" fmla="*/ 3000342 w 6088384"/>
              <a:gd name="connsiteY303" fmla="*/ 4613950 h 6088385"/>
              <a:gd name="connsiteX304" fmla="*/ 3037726 w 6088384"/>
              <a:gd name="connsiteY304" fmla="*/ 4608406 h 6088385"/>
              <a:gd name="connsiteX305" fmla="*/ 3126829 w 6088384"/>
              <a:gd name="connsiteY305" fmla="*/ 4621056 h 6088385"/>
              <a:gd name="connsiteX306" fmla="*/ 1693626 w 6088384"/>
              <a:gd name="connsiteY306" fmla="*/ 3933959 h 6088385"/>
              <a:gd name="connsiteX307" fmla="*/ 1754529 w 6088384"/>
              <a:gd name="connsiteY307" fmla="*/ 3997057 h 6088385"/>
              <a:gd name="connsiteX308" fmla="*/ 1892480 w 6088384"/>
              <a:gd name="connsiteY308" fmla="*/ 4118634 h 6088385"/>
              <a:gd name="connsiteX309" fmla="*/ 1930914 w 6088384"/>
              <a:gd name="connsiteY309" fmla="*/ 4147142 h 6088385"/>
              <a:gd name="connsiteX310" fmla="*/ 1991986 w 6088384"/>
              <a:gd name="connsiteY310" fmla="*/ 4228423 h 6088385"/>
              <a:gd name="connsiteX311" fmla="*/ 2127779 w 6088384"/>
              <a:gd name="connsiteY311" fmla="*/ 4376081 h 6088385"/>
              <a:gd name="connsiteX312" fmla="*/ 2056509 w 6088384"/>
              <a:gd name="connsiteY312" fmla="*/ 4345072 h 6088385"/>
              <a:gd name="connsiteX313" fmla="*/ 1916015 w 6088384"/>
              <a:gd name="connsiteY313" fmla="*/ 4270960 h 6088385"/>
              <a:gd name="connsiteX314" fmla="*/ 1844836 w 6088384"/>
              <a:gd name="connsiteY314" fmla="*/ 4226841 h 6088385"/>
              <a:gd name="connsiteX315" fmla="*/ 1792289 w 6088384"/>
              <a:gd name="connsiteY315" fmla="*/ 4140346 h 6088385"/>
              <a:gd name="connsiteX316" fmla="*/ 1696026 w 6088384"/>
              <a:gd name="connsiteY316" fmla="*/ 3940517 h 6088385"/>
              <a:gd name="connsiteX317" fmla="*/ 4305615 w 6088384"/>
              <a:gd name="connsiteY317" fmla="*/ 4981400 h 6088385"/>
              <a:gd name="connsiteX318" fmla="*/ 4277686 w 6088384"/>
              <a:gd name="connsiteY318" fmla="*/ 5019390 h 6088385"/>
              <a:gd name="connsiteX319" fmla="*/ 4120759 w 6088384"/>
              <a:gd name="connsiteY319" fmla="*/ 5193007 h 6088385"/>
              <a:gd name="connsiteX320" fmla="*/ 3969028 w 6088384"/>
              <a:gd name="connsiteY320" fmla="*/ 5330152 h 6088385"/>
              <a:gd name="connsiteX321" fmla="*/ 3947771 w 6088384"/>
              <a:gd name="connsiteY321" fmla="*/ 5332154 h 6088385"/>
              <a:gd name="connsiteX322" fmla="*/ 3802383 w 6088384"/>
              <a:gd name="connsiteY322" fmla="*/ 5336702 h 6088385"/>
              <a:gd name="connsiteX323" fmla="*/ 3626497 w 6088384"/>
              <a:gd name="connsiteY323" fmla="*/ 5330036 h 6088385"/>
              <a:gd name="connsiteX324" fmla="*/ 3464693 w 6088384"/>
              <a:gd name="connsiteY324" fmla="*/ 5311556 h 6088385"/>
              <a:gd name="connsiteX325" fmla="*/ 3622185 w 6088384"/>
              <a:gd name="connsiteY325" fmla="*/ 5216260 h 6088385"/>
              <a:gd name="connsiteX326" fmla="*/ 3803030 w 6088384"/>
              <a:gd name="connsiteY326" fmla="*/ 5080380 h 6088385"/>
              <a:gd name="connsiteX327" fmla="*/ 3837046 w 6088384"/>
              <a:gd name="connsiteY327" fmla="*/ 5049097 h 6088385"/>
              <a:gd name="connsiteX328" fmla="*/ 3858412 w 6088384"/>
              <a:gd name="connsiteY328" fmla="*/ 5048894 h 6088385"/>
              <a:gd name="connsiteX329" fmla="*/ 4208238 w 6088384"/>
              <a:gd name="connsiteY329" fmla="*/ 5004699 h 6088385"/>
              <a:gd name="connsiteX330" fmla="*/ 3316595 w 6088384"/>
              <a:gd name="connsiteY330" fmla="*/ 4555293 h 6088385"/>
              <a:gd name="connsiteX331" fmla="*/ 3196302 w 6088384"/>
              <a:gd name="connsiteY331" fmla="*/ 4584890 h 6088385"/>
              <a:gd name="connsiteX332" fmla="*/ 3037726 w 6088384"/>
              <a:gd name="connsiteY332" fmla="*/ 4608406 h 6088385"/>
              <a:gd name="connsiteX333" fmla="*/ 2902871 w 6088384"/>
              <a:gd name="connsiteY333" fmla="*/ 4589261 h 6088385"/>
              <a:gd name="connsiteX334" fmla="*/ 2732125 w 6088384"/>
              <a:gd name="connsiteY334" fmla="*/ 4547251 h 6088385"/>
              <a:gd name="connsiteX335" fmla="*/ 2816976 w 6088384"/>
              <a:gd name="connsiteY335" fmla="*/ 4560201 h 6088385"/>
              <a:gd name="connsiteX336" fmla="*/ 3050706 w 6088384"/>
              <a:gd name="connsiteY336" fmla="*/ 4572003 h 6088385"/>
              <a:gd name="connsiteX337" fmla="*/ 3284436 w 6088384"/>
              <a:gd name="connsiteY337" fmla="*/ 4560201 h 6088385"/>
              <a:gd name="connsiteX338" fmla="*/ 778585 w 6088384"/>
              <a:gd name="connsiteY338" fmla="*/ 3469713 h 6088385"/>
              <a:gd name="connsiteX339" fmla="*/ 910683 w 6088384"/>
              <a:gd name="connsiteY339" fmla="*/ 3677425 h 6088385"/>
              <a:gd name="connsiteX340" fmla="*/ 1041381 w 6088384"/>
              <a:gd name="connsiteY340" fmla="*/ 3838653 h 6088385"/>
              <a:gd name="connsiteX341" fmla="*/ 1046307 w 6088384"/>
              <a:gd name="connsiteY341" fmla="*/ 3956323 h 6088385"/>
              <a:gd name="connsiteX342" fmla="*/ 1078102 w 6088384"/>
              <a:gd name="connsiteY342" fmla="*/ 4180282 h 6088385"/>
              <a:gd name="connsiteX343" fmla="*/ 1109645 w 6088384"/>
              <a:gd name="connsiteY343" fmla="*/ 4308484 h 6088385"/>
              <a:gd name="connsiteX344" fmla="*/ 1018741 w 6088384"/>
              <a:gd name="connsiteY344" fmla="*/ 4235488 h 6088385"/>
              <a:gd name="connsiteX345" fmla="*/ 895376 w 6088384"/>
              <a:gd name="connsiteY345" fmla="*/ 4120757 h 6088385"/>
              <a:gd name="connsiteX346" fmla="*/ 794845 w 6088384"/>
              <a:gd name="connsiteY346" fmla="*/ 4013667 h 6088385"/>
              <a:gd name="connsiteX347" fmla="*/ 760236 w 6088384"/>
              <a:gd name="connsiteY347" fmla="*/ 3971783 h 6088385"/>
              <a:gd name="connsiteX348" fmla="*/ 751682 w 6088384"/>
              <a:gd name="connsiteY348" fmla="*/ 3802383 h 6088385"/>
              <a:gd name="connsiteX349" fmla="*/ 763485 w 6088384"/>
              <a:gd name="connsiteY349" fmla="*/ 3568652 h 6088385"/>
              <a:gd name="connsiteX350" fmla="*/ 1749541 w 6088384"/>
              <a:gd name="connsiteY350" fmla="*/ 3871462 h 6088385"/>
              <a:gd name="connsiteX351" fmla="*/ 1810699 w 6088384"/>
              <a:gd name="connsiteY351" fmla="*/ 3954650 h 6088385"/>
              <a:gd name="connsiteX352" fmla="*/ 1967625 w 6088384"/>
              <a:gd name="connsiteY352" fmla="*/ 4128268 h 6088385"/>
              <a:gd name="connsiteX353" fmla="*/ 2141243 w 6088384"/>
              <a:gd name="connsiteY353" fmla="*/ 4285195 h 6088385"/>
              <a:gd name="connsiteX354" fmla="*/ 2185070 w 6088384"/>
              <a:gd name="connsiteY354" fmla="*/ 4317416 h 6088385"/>
              <a:gd name="connsiteX355" fmla="*/ 2051593 w 6088384"/>
              <a:gd name="connsiteY355" fmla="*/ 4236650 h 6088385"/>
              <a:gd name="connsiteX356" fmla="*/ 1930914 w 6088384"/>
              <a:gd name="connsiteY356" fmla="*/ 4147142 h 6088385"/>
              <a:gd name="connsiteX357" fmla="*/ 1856106 w 6088384"/>
              <a:gd name="connsiteY357" fmla="*/ 4047578 h 6088385"/>
              <a:gd name="connsiteX358" fmla="*/ 4141439 w 6088384"/>
              <a:gd name="connsiteY358" fmla="*/ 4728073 h 6088385"/>
              <a:gd name="connsiteX359" fmla="*/ 4115433 w 6088384"/>
              <a:gd name="connsiteY359" fmla="*/ 4763579 h 6088385"/>
              <a:gd name="connsiteX360" fmla="*/ 3967653 w 6088384"/>
              <a:gd name="connsiteY360" fmla="*/ 4928986 h 6088385"/>
              <a:gd name="connsiteX361" fmla="*/ 3837046 w 6088384"/>
              <a:gd name="connsiteY361" fmla="*/ 5049097 h 6088385"/>
              <a:gd name="connsiteX362" fmla="*/ 3684200 w 6088384"/>
              <a:gd name="connsiteY362" fmla="*/ 5050548 h 6088385"/>
              <a:gd name="connsiteX363" fmla="*/ 3511410 w 6088384"/>
              <a:gd name="connsiteY363" fmla="*/ 5038968 h 6088385"/>
              <a:gd name="connsiteX364" fmla="*/ 3414997 w 6088384"/>
              <a:gd name="connsiteY364" fmla="*/ 5024078 h 6088385"/>
              <a:gd name="connsiteX365" fmla="*/ 3521884 w 6088384"/>
              <a:gd name="connsiteY365" fmla="*/ 4961129 h 6088385"/>
              <a:gd name="connsiteX366" fmla="*/ 3670338 w 6088384"/>
              <a:gd name="connsiteY366" fmla="*/ 4857011 h 6088385"/>
              <a:gd name="connsiteX367" fmla="*/ 3749386 w 6088384"/>
              <a:gd name="connsiteY367" fmla="*/ 4789928 h 6088385"/>
              <a:gd name="connsiteX368" fmla="*/ 3803190 w 6088384"/>
              <a:gd name="connsiteY368" fmla="*/ 4787359 h 6088385"/>
              <a:gd name="connsiteX369" fmla="*/ 4088061 w 6088384"/>
              <a:gd name="connsiteY369" fmla="*/ 4741874 h 6088385"/>
              <a:gd name="connsiteX370" fmla="*/ 1064306 w 6088384"/>
              <a:gd name="connsiteY370" fmla="*/ 3414995 h 6088385"/>
              <a:gd name="connsiteX371" fmla="*/ 1127256 w 6088384"/>
              <a:gd name="connsiteY371" fmla="*/ 3521883 h 6088385"/>
              <a:gd name="connsiteX372" fmla="*/ 1231375 w 6088384"/>
              <a:gd name="connsiteY372" fmla="*/ 3670337 h 6088385"/>
              <a:gd name="connsiteX373" fmla="*/ 1298457 w 6088384"/>
              <a:gd name="connsiteY373" fmla="*/ 3749385 h 6088385"/>
              <a:gd name="connsiteX374" fmla="*/ 1301026 w 6088384"/>
              <a:gd name="connsiteY374" fmla="*/ 3803188 h 6088385"/>
              <a:gd name="connsiteX375" fmla="*/ 1332411 w 6088384"/>
              <a:gd name="connsiteY375" fmla="*/ 4020681 h 6088385"/>
              <a:gd name="connsiteX376" fmla="*/ 1362549 w 6088384"/>
              <a:gd name="connsiteY376" fmla="*/ 4144117 h 6088385"/>
              <a:gd name="connsiteX377" fmla="*/ 1255830 w 6088384"/>
              <a:gd name="connsiteY377" fmla="*/ 4057303 h 6088385"/>
              <a:gd name="connsiteX378" fmla="*/ 1073470 w 6088384"/>
              <a:gd name="connsiteY378" fmla="*/ 3878238 h 6088385"/>
              <a:gd name="connsiteX379" fmla="*/ 1041381 w 6088384"/>
              <a:gd name="connsiteY379" fmla="*/ 3838653 h 6088385"/>
              <a:gd name="connsiteX380" fmla="*/ 1036952 w 6088384"/>
              <a:gd name="connsiteY380" fmla="*/ 3732865 h 6088385"/>
              <a:gd name="connsiteX381" fmla="*/ 1049416 w 6088384"/>
              <a:gd name="connsiteY381" fmla="*/ 3511409 h 6088385"/>
              <a:gd name="connsiteX382" fmla="*/ 4024129 w 6088384"/>
              <a:gd name="connsiteY382" fmla="*/ 4522330 h 6088385"/>
              <a:gd name="connsiteX383" fmla="*/ 4020682 w 6088384"/>
              <a:gd name="connsiteY383" fmla="*/ 4526594 h 6088385"/>
              <a:gd name="connsiteX384" fmla="*/ 3854234 w 6088384"/>
              <a:gd name="connsiteY384" fmla="*/ 4700951 h 6088385"/>
              <a:gd name="connsiteX385" fmla="*/ 3749386 w 6088384"/>
              <a:gd name="connsiteY385" fmla="*/ 4789928 h 6088385"/>
              <a:gd name="connsiteX386" fmla="*/ 3584071 w 6088384"/>
              <a:gd name="connsiteY386" fmla="*/ 4797821 h 6088385"/>
              <a:gd name="connsiteX387" fmla="*/ 3385597 w 6088384"/>
              <a:gd name="connsiteY387" fmla="*/ 4788345 h 6088385"/>
              <a:gd name="connsiteX388" fmla="*/ 3615010 w 6088384"/>
              <a:gd name="connsiteY388" fmla="*/ 4654406 h 6088385"/>
              <a:gd name="connsiteX389" fmla="*/ 3691453 w 6088384"/>
              <a:gd name="connsiteY389" fmla="*/ 4599458 h 6088385"/>
              <a:gd name="connsiteX390" fmla="*/ 3789695 w 6088384"/>
              <a:gd name="connsiteY390" fmla="*/ 4584286 h 6088385"/>
              <a:gd name="connsiteX391" fmla="*/ 4002644 w 6088384"/>
              <a:gd name="connsiteY391" fmla="*/ 4530051 h 6088385"/>
              <a:gd name="connsiteX392" fmla="*/ 1300040 w 6088384"/>
              <a:gd name="connsiteY392" fmla="*/ 3385594 h 6088385"/>
              <a:gd name="connsiteX393" fmla="*/ 1433979 w 6088384"/>
              <a:gd name="connsiteY393" fmla="*/ 3615008 h 6088385"/>
              <a:gd name="connsiteX394" fmla="*/ 1488925 w 6088384"/>
              <a:gd name="connsiteY394" fmla="*/ 3691449 h 6088385"/>
              <a:gd name="connsiteX395" fmla="*/ 1504098 w 6088384"/>
              <a:gd name="connsiteY395" fmla="*/ 3789693 h 6088385"/>
              <a:gd name="connsiteX396" fmla="*/ 1558333 w 6088384"/>
              <a:gd name="connsiteY396" fmla="*/ 4002641 h 6088385"/>
              <a:gd name="connsiteX397" fmla="*/ 1566054 w 6088384"/>
              <a:gd name="connsiteY397" fmla="*/ 4024127 h 6088385"/>
              <a:gd name="connsiteX398" fmla="*/ 1561791 w 6088384"/>
              <a:gd name="connsiteY398" fmla="*/ 4020682 h 6088385"/>
              <a:gd name="connsiteX399" fmla="*/ 1387434 w 6088384"/>
              <a:gd name="connsiteY399" fmla="*/ 3854233 h 6088385"/>
              <a:gd name="connsiteX400" fmla="*/ 1298457 w 6088384"/>
              <a:gd name="connsiteY400" fmla="*/ 3749385 h 6088385"/>
              <a:gd name="connsiteX401" fmla="*/ 1290564 w 6088384"/>
              <a:gd name="connsiteY401" fmla="*/ 3584069 h 6088385"/>
              <a:gd name="connsiteX402" fmla="*/ 3933964 w 6088384"/>
              <a:gd name="connsiteY402" fmla="*/ 4394757 h 6088385"/>
              <a:gd name="connsiteX403" fmla="*/ 3865746 w 6088384"/>
              <a:gd name="connsiteY403" fmla="*/ 4460601 h 6088385"/>
              <a:gd name="connsiteX404" fmla="*/ 3743511 w 6088384"/>
              <a:gd name="connsiteY404" fmla="*/ 4562040 h 6088385"/>
              <a:gd name="connsiteX405" fmla="*/ 3691453 w 6088384"/>
              <a:gd name="connsiteY405" fmla="*/ 4599458 h 6088385"/>
              <a:gd name="connsiteX406" fmla="*/ 3571743 w 6088384"/>
              <a:gd name="connsiteY406" fmla="*/ 4617946 h 6088385"/>
              <a:gd name="connsiteX407" fmla="*/ 3350287 w 6088384"/>
              <a:gd name="connsiteY407" fmla="*/ 4630410 h 6088385"/>
              <a:gd name="connsiteX408" fmla="*/ 3348538 w 6088384"/>
              <a:gd name="connsiteY408" fmla="*/ 4630337 h 6088385"/>
              <a:gd name="connsiteX409" fmla="*/ 3434622 w 6088384"/>
              <a:gd name="connsiteY409" fmla="*/ 4596453 h 6088385"/>
              <a:gd name="connsiteX410" fmla="*/ 3599736 w 6088384"/>
              <a:gd name="connsiteY410" fmla="*/ 4515528 h 6088385"/>
              <a:gd name="connsiteX411" fmla="*/ 3636786 w 6088384"/>
              <a:gd name="connsiteY411" fmla="*/ 4493323 h 6088385"/>
              <a:gd name="connsiteX412" fmla="*/ 3730492 w 6088384"/>
              <a:gd name="connsiteY412" fmla="*/ 4469229 h 6088385"/>
              <a:gd name="connsiteX413" fmla="*/ 1458047 w 6088384"/>
              <a:gd name="connsiteY413" fmla="*/ 3348534 h 6088385"/>
              <a:gd name="connsiteX414" fmla="*/ 1491933 w 6088384"/>
              <a:gd name="connsiteY414" fmla="*/ 3434621 h 6088385"/>
              <a:gd name="connsiteX415" fmla="*/ 1572857 w 6088384"/>
              <a:gd name="connsiteY415" fmla="*/ 3599735 h 6088385"/>
              <a:gd name="connsiteX416" fmla="*/ 1595060 w 6088384"/>
              <a:gd name="connsiteY416" fmla="*/ 3636781 h 6088385"/>
              <a:gd name="connsiteX417" fmla="*/ 1619155 w 6088384"/>
              <a:gd name="connsiteY417" fmla="*/ 3730490 h 6088385"/>
              <a:gd name="connsiteX418" fmla="*/ 1693626 w 6088384"/>
              <a:gd name="connsiteY418" fmla="*/ 3933959 h 6088385"/>
              <a:gd name="connsiteX419" fmla="*/ 1627784 w 6088384"/>
              <a:gd name="connsiteY419" fmla="*/ 3865744 h 6088385"/>
              <a:gd name="connsiteX420" fmla="*/ 1526345 w 6088384"/>
              <a:gd name="connsiteY420" fmla="*/ 3743509 h 6088385"/>
              <a:gd name="connsiteX421" fmla="*/ 1488925 w 6088384"/>
              <a:gd name="connsiteY421" fmla="*/ 3691449 h 6088385"/>
              <a:gd name="connsiteX422" fmla="*/ 1470437 w 6088384"/>
              <a:gd name="connsiteY422" fmla="*/ 3571740 h 6088385"/>
              <a:gd name="connsiteX423" fmla="*/ 1457973 w 6088384"/>
              <a:gd name="connsiteY423" fmla="*/ 3350284 h 6088385"/>
              <a:gd name="connsiteX424" fmla="*/ 3871468 w 6088384"/>
              <a:gd name="connsiteY424" fmla="*/ 4338841 h 6088385"/>
              <a:gd name="connsiteX425" fmla="*/ 3769659 w 6088384"/>
              <a:gd name="connsiteY425" fmla="*/ 4413689 h 6088385"/>
              <a:gd name="connsiteX426" fmla="*/ 3636786 w 6088384"/>
              <a:gd name="connsiteY426" fmla="*/ 4493323 h 6088385"/>
              <a:gd name="connsiteX427" fmla="*/ 3511415 w 6088384"/>
              <a:gd name="connsiteY427" fmla="*/ 4525560 h 6088385"/>
              <a:gd name="connsiteX428" fmla="*/ 3316595 w 6088384"/>
              <a:gd name="connsiteY428" fmla="*/ 4555293 h 6088385"/>
              <a:gd name="connsiteX429" fmla="*/ 3419259 w 6088384"/>
              <a:gd name="connsiteY429" fmla="*/ 4530033 h 6088385"/>
              <a:gd name="connsiteX430" fmla="*/ 3639714 w 6088384"/>
              <a:gd name="connsiteY430" fmla="*/ 4451492 h 6088385"/>
              <a:gd name="connsiteX431" fmla="*/ 3851136 w 6088384"/>
              <a:gd name="connsiteY431" fmla="*/ 4351144 h 6088385"/>
              <a:gd name="connsiteX432" fmla="*/ 1534342 w 6088384"/>
              <a:gd name="connsiteY432" fmla="*/ 3324786 h 6088385"/>
              <a:gd name="connsiteX433" fmla="*/ 1566861 w 6088384"/>
              <a:gd name="connsiteY433" fmla="*/ 3446982 h 6088385"/>
              <a:gd name="connsiteX434" fmla="*/ 1636892 w 6088384"/>
              <a:gd name="connsiteY434" fmla="*/ 3639712 h 6088385"/>
              <a:gd name="connsiteX435" fmla="*/ 1737240 w 6088384"/>
              <a:gd name="connsiteY435" fmla="*/ 3851134 h 6088385"/>
              <a:gd name="connsiteX436" fmla="*/ 1749541 w 6088384"/>
              <a:gd name="connsiteY436" fmla="*/ 3871462 h 6088385"/>
              <a:gd name="connsiteX437" fmla="*/ 1674696 w 6088384"/>
              <a:gd name="connsiteY437" fmla="*/ 3769658 h 6088385"/>
              <a:gd name="connsiteX438" fmla="*/ 1595060 w 6088384"/>
              <a:gd name="connsiteY438" fmla="*/ 3636781 h 6088385"/>
              <a:gd name="connsiteX439" fmla="*/ 1562824 w 6088384"/>
              <a:gd name="connsiteY439" fmla="*/ 3511412 h 6088385"/>
              <a:gd name="connsiteX440" fmla="*/ 5551053 w 6088384"/>
              <a:gd name="connsiteY440" fmla="*/ 4731723 h 6088385"/>
              <a:gd name="connsiteX441" fmla="*/ 5485941 w 6088384"/>
              <a:gd name="connsiteY441" fmla="*/ 4841908 h 6088385"/>
              <a:gd name="connsiteX442" fmla="*/ 5193011 w 6088384"/>
              <a:gd name="connsiteY442" fmla="*/ 5200518 h 6088385"/>
              <a:gd name="connsiteX443" fmla="*/ 4858092 w 6088384"/>
              <a:gd name="connsiteY443" fmla="*/ 5477592 h 6088385"/>
              <a:gd name="connsiteX444" fmla="*/ 4676938 w 6088384"/>
              <a:gd name="connsiteY444" fmla="*/ 5588484 h 6088385"/>
              <a:gd name="connsiteX445" fmla="*/ 4787012 w 6088384"/>
              <a:gd name="connsiteY445" fmla="*/ 5505777 h 6088385"/>
              <a:gd name="connsiteX446" fmla="*/ 5099415 w 6088384"/>
              <a:gd name="connsiteY446" fmla="*/ 5188977 h 6088385"/>
              <a:gd name="connsiteX447" fmla="*/ 5121702 w 6088384"/>
              <a:gd name="connsiteY447" fmla="*/ 5158549 h 6088385"/>
              <a:gd name="connsiteX448" fmla="*/ 5248181 w 6088384"/>
              <a:gd name="connsiteY448" fmla="*/ 5056795 h 6088385"/>
              <a:gd name="connsiteX449" fmla="*/ 5501407 w 6088384"/>
              <a:gd name="connsiteY449" fmla="*/ 4797796 h 6088385"/>
              <a:gd name="connsiteX450" fmla="*/ 5411892 w 6088384"/>
              <a:gd name="connsiteY450" fmla="*/ 4673738 h 6088385"/>
              <a:gd name="connsiteX451" fmla="*/ 5341957 w 6088384"/>
              <a:gd name="connsiteY451" fmla="*/ 4822133 h 6088385"/>
              <a:gd name="connsiteX452" fmla="*/ 5229730 w 6088384"/>
              <a:gd name="connsiteY452" fmla="*/ 5011060 h 6088385"/>
              <a:gd name="connsiteX453" fmla="*/ 5121702 w 6088384"/>
              <a:gd name="connsiteY453" fmla="*/ 5158549 h 6088385"/>
              <a:gd name="connsiteX454" fmla="*/ 5108218 w 6088384"/>
              <a:gd name="connsiteY454" fmla="*/ 5169397 h 6088385"/>
              <a:gd name="connsiteX455" fmla="*/ 4864447 w 6088384"/>
              <a:gd name="connsiteY455" fmla="*/ 5327254 h 6088385"/>
              <a:gd name="connsiteX456" fmla="*/ 4631772 w 6088384"/>
              <a:gd name="connsiteY456" fmla="*/ 5439147 h 6088385"/>
              <a:gd name="connsiteX457" fmla="*/ 4654126 w 6088384"/>
              <a:gd name="connsiteY457" fmla="*/ 5418830 h 6088385"/>
              <a:gd name="connsiteX458" fmla="*/ 4933267 w 6088384"/>
              <a:gd name="connsiteY458" fmla="*/ 5080508 h 6088385"/>
              <a:gd name="connsiteX459" fmla="*/ 4976351 w 6088384"/>
              <a:gd name="connsiteY459" fmla="*/ 5009590 h 6088385"/>
              <a:gd name="connsiteX460" fmla="*/ 5069798 w 6088384"/>
              <a:gd name="connsiteY460" fmla="*/ 4953481 h 6088385"/>
              <a:gd name="connsiteX461" fmla="*/ 5406665 w 6088384"/>
              <a:gd name="connsiteY461" fmla="*/ 4679223 h 6088385"/>
              <a:gd name="connsiteX462" fmla="*/ 82052 w 6088384"/>
              <a:gd name="connsiteY462" fmla="*/ 2438488 h 6088385"/>
              <a:gd name="connsiteX463" fmla="*/ 66694 w 6088384"/>
              <a:gd name="connsiteY463" fmla="*/ 2546666 h 6088385"/>
              <a:gd name="connsiteX464" fmla="*/ 73944 w 6088384"/>
              <a:gd name="connsiteY464" fmla="*/ 3028073 h 6088385"/>
              <a:gd name="connsiteX465" fmla="*/ 74176 w 6088384"/>
              <a:gd name="connsiteY465" fmla="*/ 3029397 h 6088385"/>
              <a:gd name="connsiteX466" fmla="*/ 65432 w 6088384"/>
              <a:gd name="connsiteY466" fmla="*/ 3086017 h 6088385"/>
              <a:gd name="connsiteX467" fmla="*/ 62322 w 6088384"/>
              <a:gd name="connsiteY467" fmla="*/ 3530931 h 6088385"/>
              <a:gd name="connsiteX468" fmla="*/ 72840 w 6088384"/>
              <a:gd name="connsiteY468" fmla="*/ 3605021 h 6088385"/>
              <a:gd name="connsiteX469" fmla="*/ 62210 w 6088384"/>
              <a:gd name="connsiteY469" fmla="*/ 3569597 h 6088385"/>
              <a:gd name="connsiteX470" fmla="*/ 0 w 6088384"/>
              <a:gd name="connsiteY470" fmla="*/ 3037679 h 6088385"/>
              <a:gd name="connsiteX471" fmla="*/ 46444 w 6088384"/>
              <a:gd name="connsiteY471" fmla="*/ 2576971 h 6088385"/>
              <a:gd name="connsiteX472" fmla="*/ 5204298 w 6088384"/>
              <a:gd name="connsiteY472" fmla="*/ 4527545 h 6088385"/>
              <a:gd name="connsiteX473" fmla="*/ 5144035 w 6088384"/>
              <a:gd name="connsiteY473" fmla="*/ 4692198 h 6088385"/>
              <a:gd name="connsiteX474" fmla="*/ 5047772 w 6088384"/>
              <a:gd name="connsiteY474" fmla="*/ 4892027 h 6088385"/>
              <a:gd name="connsiteX475" fmla="*/ 4976351 w 6088384"/>
              <a:gd name="connsiteY475" fmla="*/ 5009590 h 6088385"/>
              <a:gd name="connsiteX476" fmla="*/ 4882523 w 6088384"/>
              <a:gd name="connsiteY476" fmla="*/ 5065927 h 6088385"/>
              <a:gd name="connsiteX477" fmla="*/ 4632991 w 6088384"/>
              <a:gd name="connsiteY477" fmla="*/ 5181122 h 6088385"/>
              <a:gd name="connsiteX478" fmla="*/ 4495012 w 6088384"/>
              <a:gd name="connsiteY478" fmla="*/ 5225428 h 6088385"/>
              <a:gd name="connsiteX479" fmla="*/ 4511006 w 6088384"/>
              <a:gd name="connsiteY479" fmla="*/ 5208035 h 6088385"/>
              <a:gd name="connsiteX480" fmla="*/ 4765752 w 6088384"/>
              <a:gd name="connsiteY480" fmla="*/ 4830746 h 6088385"/>
              <a:gd name="connsiteX481" fmla="*/ 4777612 w 6088384"/>
              <a:gd name="connsiteY481" fmla="*/ 4805758 h 6088385"/>
              <a:gd name="connsiteX482" fmla="*/ 4883212 w 6088384"/>
              <a:gd name="connsiteY482" fmla="*/ 4749893 h 6088385"/>
              <a:gd name="connsiteX483" fmla="*/ 5119554 w 6088384"/>
              <a:gd name="connsiteY483" fmla="*/ 4595078 h 6088385"/>
              <a:gd name="connsiteX484" fmla="*/ 228925 w 6088384"/>
              <a:gd name="connsiteY484" fmla="*/ 2445680 h 6088385"/>
              <a:gd name="connsiteX485" fmla="*/ 225848 w 6088384"/>
              <a:gd name="connsiteY485" fmla="*/ 2515452 h 6088385"/>
              <a:gd name="connsiteX486" fmla="*/ 272027 w 6088384"/>
              <a:gd name="connsiteY486" fmla="*/ 2962858 h 6088385"/>
              <a:gd name="connsiteX487" fmla="*/ 287751 w 6088384"/>
              <a:gd name="connsiteY487" fmla="*/ 3026951 h 6088385"/>
              <a:gd name="connsiteX488" fmla="*/ 260161 w 6088384"/>
              <a:gd name="connsiteY488" fmla="*/ 3139951 h 6088385"/>
              <a:gd name="connsiteX489" fmla="*/ 218314 w 6088384"/>
              <a:gd name="connsiteY489" fmla="*/ 3576564 h 6088385"/>
              <a:gd name="connsiteX490" fmla="*/ 219052 w 6088384"/>
              <a:gd name="connsiteY490" fmla="*/ 3592029 h 6088385"/>
              <a:gd name="connsiteX491" fmla="*/ 180167 w 6088384"/>
              <a:gd name="connsiteY491" fmla="*/ 3491873 h 6088385"/>
              <a:gd name="connsiteX492" fmla="*/ 115079 w 6088384"/>
              <a:gd name="connsiteY492" fmla="*/ 3263128 h 6088385"/>
              <a:gd name="connsiteX493" fmla="*/ 74176 w 6088384"/>
              <a:gd name="connsiteY493" fmla="*/ 3029397 h 6088385"/>
              <a:gd name="connsiteX494" fmla="*/ 99092 w 6088384"/>
              <a:gd name="connsiteY494" fmla="*/ 2868064 h 6088385"/>
              <a:gd name="connsiteX495" fmla="*/ 227515 w 6088384"/>
              <a:gd name="connsiteY495" fmla="*/ 2448673 h 6088385"/>
              <a:gd name="connsiteX496" fmla="*/ 486239 w 6088384"/>
              <a:gd name="connsiteY496" fmla="*/ 2502674 h 6088385"/>
              <a:gd name="connsiteX497" fmla="*/ 493540 w 6088384"/>
              <a:gd name="connsiteY497" fmla="*/ 2602947 h 6088385"/>
              <a:gd name="connsiteX498" fmla="*/ 574371 w 6088384"/>
              <a:gd name="connsiteY498" fmla="*/ 2993861 h 6088385"/>
              <a:gd name="connsiteX499" fmla="*/ 586130 w 6088384"/>
              <a:gd name="connsiteY499" fmla="*/ 3026869 h 6088385"/>
              <a:gd name="connsiteX500" fmla="*/ 563585 w 6088384"/>
              <a:gd name="connsiteY500" fmla="*/ 3090151 h 6088385"/>
              <a:gd name="connsiteX501" fmla="*/ 476933 w 6088384"/>
              <a:gd name="connsiteY501" fmla="*/ 3537067 h 6088385"/>
              <a:gd name="connsiteX502" fmla="*/ 476768 w 6088384"/>
              <a:gd name="connsiteY502" fmla="*/ 3541015 h 6088385"/>
              <a:gd name="connsiteX503" fmla="*/ 443598 w 6088384"/>
              <a:gd name="connsiteY503" fmla="*/ 3479553 h 6088385"/>
              <a:gd name="connsiteX504" fmla="*/ 315138 w 6088384"/>
              <a:gd name="connsiteY504" fmla="*/ 3138583 h 6088385"/>
              <a:gd name="connsiteX505" fmla="*/ 287751 w 6088384"/>
              <a:gd name="connsiteY505" fmla="*/ 3026951 h 6088385"/>
              <a:gd name="connsiteX506" fmla="*/ 312470 w 6088384"/>
              <a:gd name="connsiteY506" fmla="*/ 2925708 h 6088385"/>
              <a:gd name="connsiteX507" fmla="*/ 479859 w 6088384"/>
              <a:gd name="connsiteY507" fmla="*/ 2513471 h 6088385"/>
              <a:gd name="connsiteX508" fmla="*/ 4960447 w 6088384"/>
              <a:gd name="connsiteY508" fmla="*/ 4334629 h 6088385"/>
              <a:gd name="connsiteX509" fmla="*/ 4944642 w 6088384"/>
              <a:gd name="connsiteY509" fmla="*/ 4398868 h 6088385"/>
              <a:gd name="connsiteX510" fmla="*/ 4866101 w 6088384"/>
              <a:gd name="connsiteY510" fmla="*/ 4619324 h 6088385"/>
              <a:gd name="connsiteX511" fmla="*/ 4777612 w 6088384"/>
              <a:gd name="connsiteY511" fmla="*/ 4805758 h 6088385"/>
              <a:gd name="connsiteX512" fmla="*/ 4756277 w 6088384"/>
              <a:gd name="connsiteY512" fmla="*/ 4817045 h 6088385"/>
              <a:gd name="connsiteX513" fmla="*/ 4623696 w 6088384"/>
              <a:gd name="connsiteY513" fmla="*/ 4876885 h 6088385"/>
              <a:gd name="connsiteX514" fmla="*/ 4347677 w 6088384"/>
              <a:gd name="connsiteY514" fmla="*/ 4971336 h 6088385"/>
              <a:gd name="connsiteX515" fmla="*/ 4305615 w 6088384"/>
              <a:gd name="connsiteY515" fmla="*/ 4981400 h 6088385"/>
              <a:gd name="connsiteX516" fmla="*/ 4413689 w 6088384"/>
              <a:gd name="connsiteY516" fmla="*/ 4834396 h 6088385"/>
              <a:gd name="connsiteX517" fmla="*/ 4528769 w 6088384"/>
              <a:gd name="connsiteY517" fmla="*/ 4639653 h 6088385"/>
              <a:gd name="connsiteX518" fmla="*/ 4558162 w 6088384"/>
              <a:gd name="connsiteY518" fmla="*/ 4576323 h 6088385"/>
              <a:gd name="connsiteX519" fmla="*/ 4634707 w 6088384"/>
              <a:gd name="connsiteY519" fmla="*/ 4542774 h 6088385"/>
              <a:gd name="connsiteX520" fmla="*/ 4889134 w 6088384"/>
              <a:gd name="connsiteY520" fmla="*/ 4389157 h 6088385"/>
              <a:gd name="connsiteX521" fmla="*/ 785243 w 6088384"/>
              <a:gd name="connsiteY521" fmla="*/ 2587591 h 6088385"/>
              <a:gd name="connsiteX522" fmla="*/ 835160 w 6088384"/>
              <a:gd name="connsiteY522" fmla="*/ 2851379 h 6088385"/>
              <a:gd name="connsiteX523" fmla="*/ 890534 w 6088384"/>
              <a:gd name="connsiteY523" fmla="*/ 3024024 h 6088385"/>
              <a:gd name="connsiteX524" fmla="*/ 854457 w 6088384"/>
              <a:gd name="connsiteY524" fmla="*/ 3122596 h 6088385"/>
              <a:gd name="connsiteX525" fmla="*/ 798126 w 6088384"/>
              <a:gd name="connsiteY525" fmla="*/ 3341674 h 6088385"/>
              <a:gd name="connsiteX526" fmla="*/ 778585 w 6088384"/>
              <a:gd name="connsiteY526" fmla="*/ 3469713 h 6088385"/>
              <a:gd name="connsiteX527" fmla="*/ 769739 w 6088384"/>
              <a:gd name="connsiteY527" fmla="*/ 3455804 h 6088385"/>
              <a:gd name="connsiteX528" fmla="*/ 652911 w 6088384"/>
              <a:gd name="connsiteY528" fmla="*/ 3214317 h 6088385"/>
              <a:gd name="connsiteX529" fmla="*/ 586130 w 6088384"/>
              <a:gd name="connsiteY529" fmla="*/ 3026869 h 6088385"/>
              <a:gd name="connsiteX530" fmla="*/ 642125 w 6088384"/>
              <a:gd name="connsiteY530" fmla="*/ 2869696 h 6088385"/>
              <a:gd name="connsiteX531" fmla="*/ 742474 w 6088384"/>
              <a:gd name="connsiteY531" fmla="*/ 2658274 h 6088385"/>
              <a:gd name="connsiteX532" fmla="*/ 4711368 w 6088384"/>
              <a:gd name="connsiteY532" fmla="*/ 4165121 h 6088385"/>
              <a:gd name="connsiteX533" fmla="*/ 4696158 w 6088384"/>
              <a:gd name="connsiteY533" fmla="*/ 4227416 h 6088385"/>
              <a:gd name="connsiteX534" fmla="*/ 4622925 w 6088384"/>
              <a:gd name="connsiteY534" fmla="*/ 4436785 h 6088385"/>
              <a:gd name="connsiteX535" fmla="*/ 4558162 w 6088384"/>
              <a:gd name="connsiteY535" fmla="*/ 4576323 h 6088385"/>
              <a:gd name="connsiteX536" fmla="*/ 4366457 w 6088384"/>
              <a:gd name="connsiteY536" fmla="*/ 4660346 h 6088385"/>
              <a:gd name="connsiteX537" fmla="*/ 4228298 w 6088384"/>
              <a:gd name="connsiteY537" fmla="*/ 4705616 h 6088385"/>
              <a:gd name="connsiteX538" fmla="*/ 4141439 w 6088384"/>
              <a:gd name="connsiteY538" fmla="*/ 4728073 h 6088385"/>
              <a:gd name="connsiteX539" fmla="*/ 4245748 w 6088384"/>
              <a:gd name="connsiteY539" fmla="*/ 4585662 h 6088385"/>
              <a:gd name="connsiteX540" fmla="*/ 4357975 w 6088384"/>
              <a:gd name="connsiteY540" fmla="*/ 4396735 h 6088385"/>
              <a:gd name="connsiteX541" fmla="*/ 4365356 w 6088384"/>
              <a:gd name="connsiteY541" fmla="*/ 4381073 h 6088385"/>
              <a:gd name="connsiteX542" fmla="*/ 4431689 w 6088384"/>
              <a:gd name="connsiteY542" fmla="*/ 4349327 h 6088385"/>
              <a:gd name="connsiteX543" fmla="*/ 4642020 w 6088384"/>
              <a:gd name="connsiteY543" fmla="*/ 4219210 h 6088385"/>
              <a:gd name="connsiteX544" fmla="*/ 1069434 w 6088384"/>
              <a:gd name="connsiteY544" fmla="*/ 2643862 h 6088385"/>
              <a:gd name="connsiteX545" fmla="*/ 1084286 w 6088384"/>
              <a:gd name="connsiteY545" fmla="*/ 2749606 h 6088385"/>
              <a:gd name="connsiteX546" fmla="*/ 1123668 w 6088384"/>
              <a:gd name="connsiteY546" fmla="*/ 2926605 h 6088385"/>
              <a:gd name="connsiteX547" fmla="*/ 1156222 w 6088384"/>
              <a:gd name="connsiteY547" fmla="*/ 3027883 h 6088385"/>
              <a:gd name="connsiteX548" fmla="*/ 1137311 w 6088384"/>
              <a:gd name="connsiteY548" fmla="*/ 3080508 h 6088385"/>
              <a:gd name="connsiteX549" fmla="*/ 1083076 w 6088384"/>
              <a:gd name="connsiteY549" fmla="*/ 3293456 h 6088385"/>
              <a:gd name="connsiteX550" fmla="*/ 1064306 w 6088384"/>
              <a:gd name="connsiteY550" fmla="*/ 3414995 h 6088385"/>
              <a:gd name="connsiteX551" fmla="*/ 1034931 w 6088384"/>
              <a:gd name="connsiteY551" fmla="*/ 3365117 h 6088385"/>
              <a:gd name="connsiteX552" fmla="*/ 919967 w 6088384"/>
              <a:gd name="connsiteY552" fmla="*/ 3115789 h 6088385"/>
              <a:gd name="connsiteX553" fmla="*/ 890534 w 6088384"/>
              <a:gd name="connsiteY553" fmla="*/ 3024024 h 6088385"/>
              <a:gd name="connsiteX554" fmla="*/ 931328 w 6088384"/>
              <a:gd name="connsiteY554" fmla="*/ 2912568 h 6088385"/>
              <a:gd name="connsiteX555" fmla="*/ 1027590 w 6088384"/>
              <a:gd name="connsiteY555" fmla="*/ 2712739 h 6088385"/>
              <a:gd name="connsiteX556" fmla="*/ 4505710 w 6088384"/>
              <a:gd name="connsiteY556" fmla="*/ 4047431 h 6088385"/>
              <a:gd name="connsiteX557" fmla="*/ 4451494 w 6088384"/>
              <a:gd name="connsiteY557" fmla="*/ 4198299 h 6088385"/>
              <a:gd name="connsiteX558" fmla="*/ 4365356 w 6088384"/>
              <a:gd name="connsiteY558" fmla="*/ 4381073 h 6088385"/>
              <a:gd name="connsiteX559" fmla="*/ 4209087 w 6088384"/>
              <a:gd name="connsiteY559" fmla="*/ 4455863 h 6088385"/>
              <a:gd name="connsiteX560" fmla="*/ 4024129 w 6088384"/>
              <a:gd name="connsiteY560" fmla="*/ 4522330 h 6088385"/>
              <a:gd name="connsiteX561" fmla="*/ 4107375 w 6088384"/>
              <a:gd name="connsiteY561" fmla="*/ 4419333 h 6088385"/>
              <a:gd name="connsiteX562" fmla="*/ 4187588 w 6088384"/>
              <a:gd name="connsiteY562" fmla="*/ 4306880 h 6088385"/>
              <a:gd name="connsiteX563" fmla="*/ 4226843 w 6088384"/>
              <a:gd name="connsiteY563" fmla="*/ 4243549 h 6088385"/>
              <a:gd name="connsiteX564" fmla="*/ 4328830 w 6088384"/>
              <a:gd name="connsiteY564" fmla="*/ 4181590 h 6088385"/>
              <a:gd name="connsiteX565" fmla="*/ 4376083 w 6088384"/>
              <a:gd name="connsiteY565" fmla="*/ 3960606 h 6088385"/>
              <a:gd name="connsiteX566" fmla="*/ 4345072 w 6088384"/>
              <a:gd name="connsiteY566" fmla="*/ 4031876 h 6088385"/>
              <a:gd name="connsiteX567" fmla="*/ 4270961 w 6088384"/>
              <a:gd name="connsiteY567" fmla="*/ 4172370 h 6088385"/>
              <a:gd name="connsiteX568" fmla="*/ 4226843 w 6088384"/>
              <a:gd name="connsiteY568" fmla="*/ 4243549 h 6088385"/>
              <a:gd name="connsiteX569" fmla="*/ 4140349 w 6088384"/>
              <a:gd name="connsiteY569" fmla="*/ 4296095 h 6088385"/>
              <a:gd name="connsiteX570" fmla="*/ 3940520 w 6088384"/>
              <a:gd name="connsiteY570" fmla="*/ 4392357 h 6088385"/>
              <a:gd name="connsiteX571" fmla="*/ 3933964 w 6088384"/>
              <a:gd name="connsiteY571" fmla="*/ 4394757 h 6088385"/>
              <a:gd name="connsiteX572" fmla="*/ 3997060 w 6088384"/>
              <a:gd name="connsiteY572" fmla="*/ 4333857 h 6088385"/>
              <a:gd name="connsiteX573" fmla="*/ 4118637 w 6088384"/>
              <a:gd name="connsiteY573" fmla="*/ 4195906 h 6088385"/>
              <a:gd name="connsiteX574" fmla="*/ 4147146 w 6088384"/>
              <a:gd name="connsiteY574" fmla="*/ 4157468 h 6088385"/>
              <a:gd name="connsiteX575" fmla="*/ 4228425 w 6088384"/>
              <a:gd name="connsiteY575" fmla="*/ 4096398 h 6088385"/>
              <a:gd name="connsiteX576" fmla="*/ 1304507 w 6088384"/>
              <a:gd name="connsiteY576" fmla="*/ 2676710 h 6088385"/>
              <a:gd name="connsiteX577" fmla="*/ 1304647 w 6088384"/>
              <a:gd name="connsiteY577" fmla="*/ 2685603 h 6088385"/>
              <a:gd name="connsiteX578" fmla="*/ 1341988 w 6088384"/>
              <a:gd name="connsiteY578" fmla="*/ 2958985 h 6088385"/>
              <a:gd name="connsiteX579" fmla="*/ 1359848 w 6088384"/>
              <a:gd name="connsiteY579" fmla="*/ 3035080 h 6088385"/>
              <a:gd name="connsiteX580" fmla="*/ 1332411 w 6088384"/>
              <a:gd name="connsiteY580" fmla="*/ 3147457 h 6088385"/>
              <a:gd name="connsiteX581" fmla="*/ 1301025 w 6088384"/>
              <a:gd name="connsiteY581" fmla="*/ 3364951 h 6088385"/>
              <a:gd name="connsiteX582" fmla="*/ 1300040 w 6088384"/>
              <a:gd name="connsiteY582" fmla="*/ 3385594 h 6088385"/>
              <a:gd name="connsiteX583" fmla="*/ 1294863 w 6088384"/>
              <a:gd name="connsiteY583" fmla="*/ 3376726 h 6088385"/>
              <a:gd name="connsiteX584" fmla="*/ 1197475 w 6088384"/>
              <a:gd name="connsiteY584" fmla="*/ 3156224 h 6088385"/>
              <a:gd name="connsiteX585" fmla="*/ 1156222 w 6088384"/>
              <a:gd name="connsiteY585" fmla="*/ 3027883 h 6088385"/>
              <a:gd name="connsiteX586" fmla="*/ 1211498 w 6088384"/>
              <a:gd name="connsiteY586" fmla="*/ 2874065 h 6088385"/>
              <a:gd name="connsiteX587" fmla="*/ 4317422 w 6088384"/>
              <a:gd name="connsiteY587" fmla="*/ 3903307 h 6088385"/>
              <a:gd name="connsiteX588" fmla="*/ 4236653 w 6088384"/>
              <a:gd name="connsiteY588" fmla="*/ 4036792 h 6088385"/>
              <a:gd name="connsiteX589" fmla="*/ 4147146 w 6088384"/>
              <a:gd name="connsiteY589" fmla="*/ 4157468 h 6088385"/>
              <a:gd name="connsiteX590" fmla="*/ 4047580 w 6088384"/>
              <a:gd name="connsiteY590" fmla="*/ 4232279 h 6088385"/>
              <a:gd name="connsiteX591" fmla="*/ 3871468 w 6088384"/>
              <a:gd name="connsiteY591" fmla="*/ 4338841 h 6088385"/>
              <a:gd name="connsiteX592" fmla="*/ 3954651 w 6088384"/>
              <a:gd name="connsiteY592" fmla="*/ 4277686 h 6088385"/>
              <a:gd name="connsiteX593" fmla="*/ 4128269 w 6088384"/>
              <a:gd name="connsiteY593" fmla="*/ 4120760 h 6088385"/>
              <a:gd name="connsiteX594" fmla="*/ 4285196 w 6088384"/>
              <a:gd name="connsiteY594" fmla="*/ 3947142 h 6088385"/>
              <a:gd name="connsiteX595" fmla="*/ 1537796 w 6088384"/>
              <a:gd name="connsiteY595" fmla="*/ 2745686 h 6088385"/>
              <a:gd name="connsiteX596" fmla="*/ 1523046 w 6088384"/>
              <a:gd name="connsiteY596" fmla="*/ 2874818 h 6088385"/>
              <a:gd name="connsiteX597" fmla="*/ 1516381 w 6088384"/>
              <a:gd name="connsiteY597" fmla="*/ 3050704 h 6088385"/>
              <a:gd name="connsiteX598" fmla="*/ 1528183 w 6088384"/>
              <a:gd name="connsiteY598" fmla="*/ 3284434 h 6088385"/>
              <a:gd name="connsiteX599" fmla="*/ 1534342 w 6088384"/>
              <a:gd name="connsiteY599" fmla="*/ 3324786 h 6088385"/>
              <a:gd name="connsiteX600" fmla="*/ 1515022 w 6088384"/>
              <a:gd name="connsiteY600" fmla="*/ 3252192 h 6088385"/>
              <a:gd name="connsiteX601" fmla="*/ 1484260 w 6088384"/>
              <a:gd name="connsiteY601" fmla="*/ 3080852 h 6088385"/>
              <a:gd name="connsiteX602" fmla="*/ 1479918 w 6088384"/>
              <a:gd name="connsiteY602" fmla="*/ 3038143 h 6088385"/>
              <a:gd name="connsiteX603" fmla="*/ 1499122 w 6088384"/>
              <a:gd name="connsiteY603" fmla="*/ 2902868 h 6088385"/>
              <a:gd name="connsiteX604" fmla="*/ 1464026 w 6088384"/>
              <a:gd name="connsiteY604" fmla="*/ 2710757 h 6088385"/>
              <a:gd name="connsiteX605" fmla="*/ 1462290 w 6088384"/>
              <a:gd name="connsiteY605" fmla="*/ 2759761 h 6088385"/>
              <a:gd name="connsiteX606" fmla="*/ 1466827 w 6088384"/>
              <a:gd name="connsiteY606" fmla="*/ 2909379 h 6088385"/>
              <a:gd name="connsiteX607" fmla="*/ 1479918 w 6088384"/>
              <a:gd name="connsiteY607" fmla="*/ 3038143 h 6088385"/>
              <a:gd name="connsiteX608" fmla="*/ 1467328 w 6088384"/>
              <a:gd name="connsiteY608" fmla="*/ 3126826 h 6088385"/>
              <a:gd name="connsiteX609" fmla="*/ 1458047 w 6088384"/>
              <a:gd name="connsiteY609" fmla="*/ 3348534 h 6088385"/>
              <a:gd name="connsiteX610" fmla="*/ 1425087 w 6088384"/>
              <a:gd name="connsiteY610" fmla="*/ 3264800 h 6088385"/>
              <a:gd name="connsiteX611" fmla="*/ 1378148 w 6088384"/>
              <a:gd name="connsiteY611" fmla="*/ 3113050 h 6088385"/>
              <a:gd name="connsiteX612" fmla="*/ 1359848 w 6088384"/>
              <a:gd name="connsiteY612" fmla="*/ 3035080 h 6088385"/>
              <a:gd name="connsiteX613" fmla="*/ 1384719 w 6088384"/>
              <a:gd name="connsiteY613" fmla="*/ 2933213 h 6088385"/>
              <a:gd name="connsiteX614" fmla="*/ 1457952 w 6088384"/>
              <a:gd name="connsiteY614" fmla="*/ 2723845 h 6088385"/>
              <a:gd name="connsiteX615" fmla="*/ 1758511 w 6088384"/>
              <a:gd name="connsiteY615" fmla="*/ 2202013 h 6088385"/>
              <a:gd name="connsiteX616" fmla="*/ 1692987 w 6088384"/>
              <a:gd name="connsiteY616" fmla="*/ 2325596 h 6088385"/>
              <a:gd name="connsiteX617" fmla="*/ 1632520 w 6088384"/>
              <a:gd name="connsiteY617" fmla="*/ 2459456 h 6088385"/>
              <a:gd name="connsiteX618" fmla="*/ 1553979 w 6088384"/>
              <a:gd name="connsiteY618" fmla="*/ 2679911 h 6088385"/>
              <a:gd name="connsiteX619" fmla="*/ 1537796 w 6088384"/>
              <a:gd name="connsiteY619" fmla="*/ 2745686 h 6088385"/>
              <a:gd name="connsiteX620" fmla="*/ 1542721 w 6088384"/>
              <a:gd name="connsiteY620" fmla="*/ 2702569 h 6088385"/>
              <a:gd name="connsiteX621" fmla="*/ 1570225 w 6088384"/>
              <a:gd name="connsiteY621" fmla="*/ 2555214 h 6088385"/>
              <a:gd name="connsiteX622" fmla="*/ 1599448 w 6088384"/>
              <a:gd name="connsiteY622" fmla="*/ 2440864 h 6088385"/>
              <a:gd name="connsiteX623" fmla="*/ 1667187 w 6088384"/>
              <a:gd name="connsiteY623" fmla="*/ 2326234 h 6088385"/>
              <a:gd name="connsiteX624" fmla="*/ 4547250 w 6088384"/>
              <a:gd name="connsiteY624" fmla="*/ 3356272 h 6088385"/>
              <a:gd name="connsiteX625" fmla="*/ 4525561 w 6088384"/>
              <a:gd name="connsiteY625" fmla="*/ 3498388 h 6088385"/>
              <a:gd name="connsiteX626" fmla="*/ 4487656 w 6088384"/>
              <a:gd name="connsiteY626" fmla="*/ 3649686 h 6088385"/>
              <a:gd name="connsiteX627" fmla="*/ 4421199 w 6088384"/>
              <a:gd name="connsiteY627" fmla="*/ 3762149 h 6088385"/>
              <a:gd name="connsiteX628" fmla="*/ 4317422 w 6088384"/>
              <a:gd name="connsiteY628" fmla="*/ 3903307 h 6088385"/>
              <a:gd name="connsiteX629" fmla="*/ 4355518 w 6088384"/>
              <a:gd name="connsiteY629" fmla="*/ 3840348 h 6088385"/>
              <a:gd name="connsiteX630" fmla="*/ 4455866 w 6088384"/>
              <a:gd name="connsiteY630" fmla="*/ 3628926 h 6088385"/>
              <a:gd name="connsiteX631" fmla="*/ 4534407 w 6088384"/>
              <a:gd name="connsiteY631" fmla="*/ 3408471 h 6088385"/>
              <a:gd name="connsiteX632" fmla="*/ 4623792 w 6088384"/>
              <a:gd name="connsiteY632" fmla="*/ 3379458 h 6088385"/>
              <a:gd name="connsiteX633" fmla="*/ 4613577 w 6088384"/>
              <a:gd name="connsiteY633" fmla="*/ 3560955 h 6088385"/>
              <a:gd name="connsiteX634" fmla="*/ 4590194 w 6088384"/>
              <a:gd name="connsiteY634" fmla="*/ 3712360 h 6088385"/>
              <a:gd name="connsiteX635" fmla="*/ 4555674 w 6088384"/>
              <a:gd name="connsiteY635" fmla="*/ 3761059 h 6088385"/>
              <a:gd name="connsiteX636" fmla="*/ 4393047 w 6088384"/>
              <a:gd name="connsiteY636" fmla="*/ 3945004 h 6088385"/>
              <a:gd name="connsiteX637" fmla="*/ 4376083 w 6088384"/>
              <a:gd name="connsiteY637" fmla="*/ 3960606 h 6088385"/>
              <a:gd name="connsiteX638" fmla="*/ 4417887 w 6088384"/>
              <a:gd name="connsiteY638" fmla="*/ 3864527 h 6088385"/>
              <a:gd name="connsiteX639" fmla="*/ 4477418 w 6088384"/>
              <a:gd name="connsiteY639" fmla="*/ 3690552 h 6088385"/>
              <a:gd name="connsiteX640" fmla="*/ 4487656 w 6088384"/>
              <a:gd name="connsiteY640" fmla="*/ 3649686 h 6088385"/>
              <a:gd name="connsiteX641" fmla="*/ 4536278 w 6088384"/>
              <a:gd name="connsiteY641" fmla="*/ 3567406 h 6088385"/>
              <a:gd name="connsiteX642" fmla="*/ 4782323 w 6088384"/>
              <a:gd name="connsiteY642" fmla="*/ 3409183 h 6088385"/>
              <a:gd name="connsiteX643" fmla="*/ 4790314 w 6088384"/>
              <a:gd name="connsiteY643" fmla="*/ 3576561 h 6088385"/>
              <a:gd name="connsiteX644" fmla="*/ 4780837 w 6088384"/>
              <a:gd name="connsiteY644" fmla="*/ 3775055 h 6088385"/>
              <a:gd name="connsiteX645" fmla="*/ 4710782 w 6088384"/>
              <a:gd name="connsiteY645" fmla="*/ 3857615 h 6088385"/>
              <a:gd name="connsiteX646" fmla="*/ 4528820 w 6088384"/>
              <a:gd name="connsiteY646" fmla="*/ 4029903 h 6088385"/>
              <a:gd name="connsiteX647" fmla="*/ 4505710 w 6088384"/>
              <a:gd name="connsiteY647" fmla="*/ 4047431 h 6088385"/>
              <a:gd name="connsiteX648" fmla="*/ 4525682 w 6088384"/>
              <a:gd name="connsiteY648" fmla="*/ 3991856 h 6088385"/>
              <a:gd name="connsiteX649" fmla="*/ 4579917 w 6088384"/>
              <a:gd name="connsiteY649" fmla="*/ 3778908 h 6088385"/>
              <a:gd name="connsiteX650" fmla="*/ 4590194 w 6088384"/>
              <a:gd name="connsiteY650" fmla="*/ 3712360 h 6088385"/>
              <a:gd name="connsiteX651" fmla="*/ 4696800 w 6088384"/>
              <a:gd name="connsiteY651" fmla="*/ 3561968 h 6088385"/>
              <a:gd name="connsiteX652" fmla="*/ 1712911 w 6088384"/>
              <a:gd name="connsiteY652" fmla="*/ 2127218 h 6088385"/>
              <a:gd name="connsiteX653" fmla="*/ 1692652 w 6088384"/>
              <a:gd name="connsiteY653" fmla="*/ 2168911 h 6088385"/>
              <a:gd name="connsiteX654" fmla="*/ 1606994 w 6088384"/>
              <a:gd name="connsiteY654" fmla="*/ 2411340 h 6088385"/>
              <a:gd name="connsiteX655" fmla="*/ 1599448 w 6088384"/>
              <a:gd name="connsiteY655" fmla="*/ 2440864 h 6088385"/>
              <a:gd name="connsiteX656" fmla="*/ 1552108 w 6088384"/>
              <a:gd name="connsiteY656" fmla="*/ 2520977 h 6088385"/>
              <a:gd name="connsiteX657" fmla="*/ 1464026 w 6088384"/>
              <a:gd name="connsiteY657" fmla="*/ 2710757 h 6088385"/>
              <a:gd name="connsiteX658" fmla="*/ 1467559 w 6088384"/>
              <a:gd name="connsiteY658" fmla="*/ 2611009 h 6088385"/>
              <a:gd name="connsiteX659" fmla="*/ 1496804 w 6088384"/>
              <a:gd name="connsiteY659" fmla="*/ 2378080 h 6088385"/>
              <a:gd name="connsiteX660" fmla="*/ 1547559 w 6088384"/>
              <a:gd name="connsiteY660" fmla="*/ 2308785 h 6088385"/>
              <a:gd name="connsiteX661" fmla="*/ 1695338 w 6088384"/>
              <a:gd name="connsiteY661" fmla="*/ 2143378 h 6088385"/>
              <a:gd name="connsiteX662" fmla="*/ 1584471 w 6088384"/>
              <a:gd name="connsiteY662" fmla="*/ 2037722 h 6088385"/>
              <a:gd name="connsiteX663" fmla="*/ 1551408 w 6088384"/>
              <a:gd name="connsiteY663" fmla="*/ 2134575 h 6088385"/>
              <a:gd name="connsiteX664" fmla="*/ 1499811 w 6088384"/>
              <a:gd name="connsiteY664" fmla="*/ 2354132 h 6088385"/>
              <a:gd name="connsiteX665" fmla="*/ 1496804 w 6088384"/>
              <a:gd name="connsiteY665" fmla="*/ 2378080 h 6088385"/>
              <a:gd name="connsiteX666" fmla="*/ 1417244 w 6088384"/>
              <a:gd name="connsiteY666" fmla="*/ 2486702 h 6088385"/>
              <a:gd name="connsiteX667" fmla="*/ 1305017 w 6088384"/>
              <a:gd name="connsiteY667" fmla="*/ 2675629 h 6088385"/>
              <a:gd name="connsiteX668" fmla="*/ 1304507 w 6088384"/>
              <a:gd name="connsiteY668" fmla="*/ 2676710 h 6088385"/>
              <a:gd name="connsiteX669" fmla="*/ 1300320 w 6088384"/>
              <a:gd name="connsiteY669" fmla="*/ 2410189 h 6088385"/>
              <a:gd name="connsiteX670" fmla="*/ 1309367 w 6088384"/>
              <a:gd name="connsiteY670" fmla="*/ 2309022 h 6088385"/>
              <a:gd name="connsiteX671" fmla="*/ 1421236 w 6088384"/>
              <a:gd name="connsiteY671" fmla="*/ 2185935 h 6088385"/>
              <a:gd name="connsiteX672" fmla="*/ 1583574 w 6088384"/>
              <a:gd name="connsiteY672" fmla="*/ 2038393 h 6088385"/>
              <a:gd name="connsiteX673" fmla="*/ 5019119 w 6088384"/>
              <a:gd name="connsiteY673" fmla="*/ 3448343 h 6088385"/>
              <a:gd name="connsiteX674" fmla="*/ 5028183 w 6088384"/>
              <a:gd name="connsiteY674" fmla="*/ 3507038 h 6088385"/>
              <a:gd name="connsiteX675" fmla="*/ 5040647 w 6088384"/>
              <a:gd name="connsiteY675" fmla="*/ 3728494 h 6088385"/>
              <a:gd name="connsiteX676" fmla="*/ 5034663 w 6088384"/>
              <a:gd name="connsiteY676" fmla="*/ 3871454 h 6088385"/>
              <a:gd name="connsiteX677" fmla="*/ 5017315 w 6088384"/>
              <a:gd name="connsiteY677" fmla="*/ 3891777 h 6088385"/>
              <a:gd name="connsiteX678" fmla="*/ 4837941 w 6088384"/>
              <a:gd name="connsiteY678" fmla="*/ 4066398 h 6088385"/>
              <a:gd name="connsiteX679" fmla="*/ 4711368 w 6088384"/>
              <a:gd name="connsiteY679" fmla="*/ 4165121 h 6088385"/>
              <a:gd name="connsiteX680" fmla="*/ 4748467 w 6088384"/>
              <a:gd name="connsiteY680" fmla="*/ 4013173 h 6088385"/>
              <a:gd name="connsiteX681" fmla="*/ 4779852 w 6088384"/>
              <a:gd name="connsiteY681" fmla="*/ 3795679 h 6088385"/>
              <a:gd name="connsiteX682" fmla="*/ 4780837 w 6088384"/>
              <a:gd name="connsiteY682" fmla="*/ 3775055 h 6088385"/>
              <a:gd name="connsiteX683" fmla="*/ 4873001 w 6088384"/>
              <a:gd name="connsiteY683" fmla="*/ 3666440 h 6088385"/>
              <a:gd name="connsiteX684" fmla="*/ 5013764 w 6088384"/>
              <a:gd name="connsiteY684" fmla="*/ 3458091 h 6088385"/>
              <a:gd name="connsiteX685" fmla="*/ 1376732 w 6088384"/>
              <a:gd name="connsiteY685" fmla="*/ 1922648 h 6088385"/>
              <a:gd name="connsiteX686" fmla="*/ 1350089 w 6088384"/>
              <a:gd name="connsiteY686" fmla="*/ 2025636 h 6088385"/>
              <a:gd name="connsiteX687" fmla="*/ 1318739 w 6088384"/>
              <a:gd name="connsiteY687" fmla="*/ 2204232 h 6088385"/>
              <a:gd name="connsiteX688" fmla="*/ 1309367 w 6088384"/>
              <a:gd name="connsiteY688" fmla="*/ 2309022 h 6088385"/>
              <a:gd name="connsiteX689" fmla="*/ 1273694 w 6088384"/>
              <a:gd name="connsiteY689" fmla="*/ 2348273 h 6088385"/>
              <a:gd name="connsiteX690" fmla="*/ 1142095 w 6088384"/>
              <a:gd name="connsiteY690" fmla="*/ 2524257 h 6088385"/>
              <a:gd name="connsiteX691" fmla="*/ 1069434 w 6088384"/>
              <a:gd name="connsiteY691" fmla="*/ 2643862 h 6088385"/>
              <a:gd name="connsiteX692" fmla="*/ 1058981 w 6088384"/>
              <a:gd name="connsiteY692" fmla="*/ 2569442 h 6088385"/>
              <a:gd name="connsiteX693" fmla="*/ 1048181 w 6088384"/>
              <a:gd name="connsiteY693" fmla="*/ 2295099 h 6088385"/>
              <a:gd name="connsiteX694" fmla="*/ 1051985 w 6088384"/>
              <a:gd name="connsiteY694" fmla="*/ 2221433 h 6088385"/>
              <a:gd name="connsiteX695" fmla="*/ 1148613 w 6088384"/>
              <a:gd name="connsiteY695" fmla="*/ 2116361 h 6088385"/>
              <a:gd name="connsiteX696" fmla="*/ 1314020 w 6088384"/>
              <a:gd name="connsiteY696" fmla="*/ 1968581 h 6088385"/>
              <a:gd name="connsiteX697" fmla="*/ 5301848 w 6088384"/>
              <a:gd name="connsiteY697" fmla="*/ 3502933 h 6088385"/>
              <a:gd name="connsiteX698" fmla="*/ 5311878 w 6088384"/>
              <a:gd name="connsiteY698" fmla="*/ 3568652 h 6088385"/>
              <a:gd name="connsiteX699" fmla="*/ 5323680 w 6088384"/>
              <a:gd name="connsiteY699" fmla="*/ 3802383 h 6088385"/>
              <a:gd name="connsiteX700" fmla="*/ 5313388 w 6088384"/>
              <a:gd name="connsiteY700" fmla="*/ 4006202 h 6088385"/>
              <a:gd name="connsiteX701" fmla="*/ 5300107 w 6088384"/>
              <a:gd name="connsiteY701" fmla="*/ 4022244 h 6088385"/>
              <a:gd name="connsiteX702" fmla="*/ 5200519 w 6088384"/>
              <a:gd name="connsiteY702" fmla="*/ 4128266 h 6088385"/>
              <a:gd name="connsiteX703" fmla="*/ 5049258 w 6088384"/>
              <a:gd name="connsiteY703" fmla="*/ 4266721 h 6088385"/>
              <a:gd name="connsiteX704" fmla="*/ 4960447 w 6088384"/>
              <a:gd name="connsiteY704" fmla="*/ 4334629 h 6088385"/>
              <a:gd name="connsiteX705" fmla="*/ 4999498 w 6088384"/>
              <a:gd name="connsiteY705" fmla="*/ 4175911 h 6088385"/>
              <a:gd name="connsiteX706" fmla="*/ 5031293 w 6088384"/>
              <a:gd name="connsiteY706" fmla="*/ 3951953 h 6088385"/>
              <a:gd name="connsiteX707" fmla="*/ 5034663 w 6088384"/>
              <a:gd name="connsiteY707" fmla="*/ 3871454 h 6088385"/>
              <a:gd name="connsiteX708" fmla="*/ 5126650 w 6088384"/>
              <a:gd name="connsiteY708" fmla="*/ 3763684 h 6088385"/>
              <a:gd name="connsiteX709" fmla="*/ 5227047 w 6088384"/>
              <a:gd name="connsiteY709" fmla="*/ 3626554 h 6088385"/>
              <a:gd name="connsiteX710" fmla="*/ 1126658 w 6088384"/>
              <a:gd name="connsiteY710" fmla="*/ 1755277 h 6088385"/>
              <a:gd name="connsiteX711" fmla="*/ 1110920 w 6088384"/>
              <a:gd name="connsiteY711" fmla="*/ 1810946 h 6088385"/>
              <a:gd name="connsiteX712" fmla="*/ 1055320 w 6088384"/>
              <a:gd name="connsiteY712" fmla="*/ 2156852 h 6088385"/>
              <a:gd name="connsiteX713" fmla="*/ 1051985 w 6088384"/>
              <a:gd name="connsiteY713" fmla="*/ 2221433 h 6088385"/>
              <a:gd name="connsiteX714" fmla="*/ 997219 w 6088384"/>
              <a:gd name="connsiteY714" fmla="*/ 2280985 h 6088385"/>
              <a:gd name="connsiteX715" fmla="*/ 861339 w 6088384"/>
              <a:gd name="connsiteY715" fmla="*/ 2461829 h 6088385"/>
              <a:gd name="connsiteX716" fmla="*/ 785243 w 6088384"/>
              <a:gd name="connsiteY716" fmla="*/ 2587591 h 6088385"/>
              <a:gd name="connsiteX717" fmla="*/ 782683 w 6088384"/>
              <a:gd name="connsiteY717" fmla="*/ 2574059 h 6088385"/>
              <a:gd name="connsiteX718" fmla="*/ 764707 w 6088384"/>
              <a:gd name="connsiteY718" fmla="*/ 2286001 h 6088385"/>
              <a:gd name="connsiteX719" fmla="*/ 769346 w 6088384"/>
              <a:gd name="connsiteY719" fmla="*/ 2139190 h 6088385"/>
              <a:gd name="connsiteX720" fmla="*/ 774442 w 6088384"/>
              <a:gd name="connsiteY720" fmla="*/ 2085608 h 6088385"/>
              <a:gd name="connsiteX721" fmla="*/ 887868 w 6088384"/>
              <a:gd name="connsiteY721" fmla="*/ 1960116 h 6088385"/>
              <a:gd name="connsiteX722" fmla="*/ 1061486 w 6088384"/>
              <a:gd name="connsiteY722" fmla="*/ 1803190 h 6088385"/>
              <a:gd name="connsiteX723" fmla="*/ 5602478 w 6088384"/>
              <a:gd name="connsiteY723" fmla="*/ 3584705 h 6088385"/>
              <a:gd name="connsiteX724" fmla="*/ 5610022 w 6088384"/>
              <a:gd name="connsiteY724" fmla="*/ 3764896 h 6088385"/>
              <a:gd name="connsiteX725" fmla="*/ 5597558 w 6088384"/>
              <a:gd name="connsiteY725" fmla="*/ 3986353 h 6088385"/>
              <a:gd name="connsiteX726" fmla="*/ 5574226 w 6088384"/>
              <a:gd name="connsiteY726" fmla="*/ 4137428 h 6088385"/>
              <a:gd name="connsiteX727" fmla="*/ 5517995 w 6088384"/>
              <a:gd name="connsiteY727" fmla="*/ 4213370 h 6088385"/>
              <a:gd name="connsiteX728" fmla="*/ 5228666 w 6088384"/>
              <a:gd name="connsiteY728" fmla="*/ 4508127 h 6088385"/>
              <a:gd name="connsiteX729" fmla="*/ 5204298 w 6088384"/>
              <a:gd name="connsiteY729" fmla="*/ 4527545 h 6088385"/>
              <a:gd name="connsiteX730" fmla="*/ 5220906 w 6088384"/>
              <a:gd name="connsiteY730" fmla="*/ 4482170 h 6088385"/>
              <a:gd name="connsiteX731" fmla="*/ 5311878 w 6088384"/>
              <a:gd name="connsiteY731" fmla="*/ 4036113 h 6088385"/>
              <a:gd name="connsiteX732" fmla="*/ 5313388 w 6088384"/>
              <a:gd name="connsiteY732" fmla="*/ 4006202 h 6088385"/>
              <a:gd name="connsiteX733" fmla="*/ 5391681 w 6088384"/>
              <a:gd name="connsiteY733" fmla="*/ 3911628 h 6088385"/>
              <a:gd name="connsiteX734" fmla="*/ 5550788 w 6088384"/>
              <a:gd name="connsiteY734" fmla="*/ 3678154 h 6088385"/>
              <a:gd name="connsiteX735" fmla="*/ 5859844 w 6088384"/>
              <a:gd name="connsiteY735" fmla="*/ 3641051 h 6088385"/>
              <a:gd name="connsiteX736" fmla="*/ 5852103 w 6088384"/>
              <a:gd name="connsiteY736" fmla="*/ 3803191 h 6088385"/>
              <a:gd name="connsiteX737" fmla="*/ 5820718 w 6088384"/>
              <a:gd name="connsiteY737" fmla="*/ 4020685 h 6088385"/>
              <a:gd name="connsiteX738" fmla="*/ 5776212 w 6088384"/>
              <a:gd name="connsiteY738" fmla="*/ 4202966 h 6088385"/>
              <a:gd name="connsiteX739" fmla="*/ 5764557 w 6088384"/>
              <a:gd name="connsiteY739" fmla="*/ 4224271 h 6088385"/>
              <a:gd name="connsiteX740" fmla="*/ 5506578 w 6088384"/>
              <a:gd name="connsiteY740" fmla="*/ 4574389 h 6088385"/>
              <a:gd name="connsiteX741" fmla="*/ 5411892 w 6088384"/>
              <a:gd name="connsiteY741" fmla="*/ 4673738 h 6088385"/>
              <a:gd name="connsiteX742" fmla="*/ 5435476 w 6088384"/>
              <a:gd name="connsiteY742" fmla="*/ 4623697 h 6088385"/>
              <a:gd name="connsiteX743" fmla="*/ 5563898 w 6088384"/>
              <a:gd name="connsiteY743" fmla="*/ 4204306 h 6088385"/>
              <a:gd name="connsiteX744" fmla="*/ 5574226 w 6088384"/>
              <a:gd name="connsiteY744" fmla="*/ 4137428 h 6088385"/>
              <a:gd name="connsiteX745" fmla="*/ 5647983 w 6088384"/>
              <a:gd name="connsiteY745" fmla="*/ 4037817 h 6088385"/>
              <a:gd name="connsiteX746" fmla="*/ 5854254 w 6088384"/>
              <a:gd name="connsiteY746" fmla="*/ 3655522 h 6088385"/>
              <a:gd name="connsiteX747" fmla="*/ 882742 w 6088384"/>
              <a:gd name="connsiteY747" fmla="*/ 1561511 h 6088385"/>
              <a:gd name="connsiteX748" fmla="*/ 875991 w 6088384"/>
              <a:gd name="connsiteY748" fmla="*/ 1579442 h 6088385"/>
              <a:gd name="connsiteX749" fmla="*/ 783073 w 6088384"/>
              <a:gd name="connsiteY749" fmla="*/ 1994848 h 6088385"/>
              <a:gd name="connsiteX750" fmla="*/ 774442 w 6088384"/>
              <a:gd name="connsiteY750" fmla="*/ 2085608 h 6088385"/>
              <a:gd name="connsiteX751" fmla="*/ 730942 w 6088384"/>
              <a:gd name="connsiteY751" fmla="*/ 2133734 h 6088385"/>
              <a:gd name="connsiteX752" fmla="*/ 594939 w 6088384"/>
              <a:gd name="connsiteY752" fmla="*/ 2318727 h 6088385"/>
              <a:gd name="connsiteX753" fmla="*/ 486239 w 6088384"/>
              <a:gd name="connsiteY753" fmla="*/ 2502674 h 6088385"/>
              <a:gd name="connsiteX754" fmla="*/ 479282 w 6088384"/>
              <a:gd name="connsiteY754" fmla="*/ 2407131 h 6088385"/>
              <a:gd name="connsiteX755" fmla="*/ 485153 w 6088384"/>
              <a:gd name="connsiteY755" fmla="*/ 2164027 h 6088385"/>
              <a:gd name="connsiteX756" fmla="*/ 512922 w 6088384"/>
              <a:gd name="connsiteY756" fmla="*/ 1952550 h 6088385"/>
              <a:gd name="connsiteX757" fmla="*/ 563576 w 6088384"/>
              <a:gd name="connsiteY757" fmla="*/ 1883393 h 6088385"/>
              <a:gd name="connsiteX758" fmla="*/ 875979 w 6088384"/>
              <a:gd name="connsiteY758" fmla="*/ 1566592 h 6088385"/>
              <a:gd name="connsiteX759" fmla="*/ 6006336 w 6088384"/>
              <a:gd name="connsiteY759" fmla="*/ 3649883 h 6088385"/>
              <a:gd name="connsiteX760" fmla="*/ 5989898 w 6088384"/>
              <a:gd name="connsiteY760" fmla="*/ 3765674 h 6088385"/>
              <a:gd name="connsiteX761" fmla="*/ 5856501 w 6088384"/>
              <a:gd name="connsiteY761" fmla="*/ 4209086 h 6088385"/>
              <a:gd name="connsiteX762" fmla="*/ 5637287 w 6088384"/>
              <a:gd name="connsiteY762" fmla="*/ 4616952 h 6088385"/>
              <a:gd name="connsiteX763" fmla="*/ 5551053 w 6088384"/>
              <a:gd name="connsiteY763" fmla="*/ 4731723 h 6088385"/>
              <a:gd name="connsiteX764" fmla="*/ 5601021 w 6088384"/>
              <a:gd name="connsiteY764" fmla="*/ 4647165 h 6088385"/>
              <a:gd name="connsiteX765" fmla="*/ 5768409 w 6088384"/>
              <a:gd name="connsiteY765" fmla="*/ 4234928 h 6088385"/>
              <a:gd name="connsiteX766" fmla="*/ 5776212 w 6088384"/>
              <a:gd name="connsiteY766" fmla="*/ 4202966 h 6088385"/>
              <a:gd name="connsiteX767" fmla="*/ 5850774 w 6088384"/>
              <a:gd name="connsiteY767" fmla="*/ 4066678 h 6088385"/>
              <a:gd name="connsiteX768" fmla="*/ 5985610 w 6088384"/>
              <a:gd name="connsiteY768" fmla="*/ 3730489 h 6088385"/>
              <a:gd name="connsiteX769" fmla="*/ 676496 w 6088384"/>
              <a:gd name="connsiteY769" fmla="*/ 1414641 h 6088385"/>
              <a:gd name="connsiteX770" fmla="*/ 652910 w 6088384"/>
              <a:gd name="connsiteY770" fmla="*/ 1464687 h 6088385"/>
              <a:gd name="connsiteX771" fmla="*/ 516591 w 6088384"/>
              <a:gd name="connsiteY771" fmla="*/ 1924609 h 6088385"/>
              <a:gd name="connsiteX772" fmla="*/ 512922 w 6088384"/>
              <a:gd name="connsiteY772" fmla="*/ 1952550 h 6088385"/>
              <a:gd name="connsiteX773" fmla="*/ 433261 w 6088384"/>
              <a:gd name="connsiteY773" fmla="*/ 2061310 h 6088385"/>
              <a:gd name="connsiteX774" fmla="*/ 321034 w 6088384"/>
              <a:gd name="connsiteY774" fmla="*/ 2250237 h 6088385"/>
              <a:gd name="connsiteX775" fmla="*/ 228925 w 6088384"/>
              <a:gd name="connsiteY775" fmla="*/ 2445680 h 6088385"/>
              <a:gd name="connsiteX776" fmla="*/ 235758 w 6088384"/>
              <a:gd name="connsiteY776" fmla="*/ 2290742 h 6088385"/>
              <a:gd name="connsiteX777" fmla="*/ 267668 w 6088384"/>
              <a:gd name="connsiteY777" fmla="*/ 2067698 h 6088385"/>
              <a:gd name="connsiteX778" fmla="*/ 312174 w 6088384"/>
              <a:gd name="connsiteY778" fmla="*/ 1885412 h 6088385"/>
              <a:gd name="connsiteX779" fmla="*/ 323827 w 6088384"/>
              <a:gd name="connsiteY779" fmla="*/ 1864112 h 6088385"/>
              <a:gd name="connsiteX780" fmla="*/ 581807 w 6088384"/>
              <a:gd name="connsiteY780" fmla="*/ 1513994 h 6088385"/>
              <a:gd name="connsiteX781" fmla="*/ 537332 w 6088384"/>
              <a:gd name="connsiteY781" fmla="*/ 1356661 h 6088385"/>
              <a:gd name="connsiteX782" fmla="*/ 487365 w 6088384"/>
              <a:gd name="connsiteY782" fmla="*/ 1441219 h 6088385"/>
              <a:gd name="connsiteX783" fmla="*/ 319977 w 6088384"/>
              <a:gd name="connsiteY783" fmla="*/ 1853455 h 6088385"/>
              <a:gd name="connsiteX784" fmla="*/ 312174 w 6088384"/>
              <a:gd name="connsiteY784" fmla="*/ 1885412 h 6088385"/>
              <a:gd name="connsiteX785" fmla="*/ 237611 w 6088384"/>
              <a:gd name="connsiteY785" fmla="*/ 2021704 h 6088385"/>
              <a:gd name="connsiteX786" fmla="*/ 102774 w 6088384"/>
              <a:gd name="connsiteY786" fmla="*/ 2357893 h 6088385"/>
              <a:gd name="connsiteX787" fmla="*/ 82052 w 6088384"/>
              <a:gd name="connsiteY787" fmla="*/ 2438488 h 6088385"/>
              <a:gd name="connsiteX788" fmla="*/ 98488 w 6088384"/>
              <a:gd name="connsiteY788" fmla="*/ 2322708 h 6088385"/>
              <a:gd name="connsiteX789" fmla="*/ 231885 w 6088384"/>
              <a:gd name="connsiteY789" fmla="*/ 1879296 h 6088385"/>
              <a:gd name="connsiteX790" fmla="*/ 451099 w 6088384"/>
              <a:gd name="connsiteY790" fmla="*/ 1471430 h 6088385"/>
              <a:gd name="connsiteX791" fmla="*/ 4554281 w 6088384"/>
              <a:gd name="connsiteY791" fmla="*/ 2767670 h 6088385"/>
              <a:gd name="connsiteX792" fmla="*/ 4584892 w 6088384"/>
              <a:gd name="connsiteY792" fmla="*/ 2892083 h 6088385"/>
              <a:gd name="connsiteX793" fmla="*/ 4608173 w 6088384"/>
              <a:gd name="connsiteY793" fmla="*/ 3056074 h 6088385"/>
              <a:gd name="connsiteX794" fmla="*/ 4589263 w 6088384"/>
              <a:gd name="connsiteY794" fmla="*/ 3185514 h 6088385"/>
              <a:gd name="connsiteX795" fmla="*/ 4547250 w 6088384"/>
              <a:gd name="connsiteY795" fmla="*/ 3356272 h 6088385"/>
              <a:gd name="connsiteX796" fmla="*/ 4560202 w 6088384"/>
              <a:gd name="connsiteY796" fmla="*/ 3271409 h 6088385"/>
              <a:gd name="connsiteX797" fmla="*/ 4572004 w 6088384"/>
              <a:gd name="connsiteY797" fmla="*/ 3037679 h 6088385"/>
              <a:gd name="connsiteX798" fmla="*/ 4562433 w 6088384"/>
              <a:gd name="connsiteY798" fmla="*/ 2827088 h 6088385"/>
              <a:gd name="connsiteX799" fmla="*/ 2216920 w 6088384"/>
              <a:gd name="connsiteY799" fmla="*/ 1749541 h 6088385"/>
              <a:gd name="connsiteX800" fmla="*/ 2133734 w 6088384"/>
              <a:gd name="connsiteY800" fmla="*/ 1810697 h 6088385"/>
              <a:gd name="connsiteX801" fmla="*/ 1960117 w 6088384"/>
              <a:gd name="connsiteY801" fmla="*/ 1967623 h 6088385"/>
              <a:gd name="connsiteX802" fmla="*/ 1803190 w 6088384"/>
              <a:gd name="connsiteY802" fmla="*/ 2141241 h 6088385"/>
              <a:gd name="connsiteX803" fmla="*/ 1758511 w 6088384"/>
              <a:gd name="connsiteY803" fmla="*/ 2202013 h 6088385"/>
              <a:gd name="connsiteX804" fmla="*/ 1760907 w 6088384"/>
              <a:gd name="connsiteY804" fmla="*/ 2197495 h 6088385"/>
              <a:gd name="connsiteX805" fmla="*/ 1896599 w 6088384"/>
              <a:gd name="connsiteY805" fmla="*/ 1987634 h 6088385"/>
              <a:gd name="connsiteX806" fmla="*/ 1945177 w 6088384"/>
              <a:gd name="connsiteY806" fmla="*/ 1927957 h 6088385"/>
              <a:gd name="connsiteX807" fmla="*/ 2040806 w 6088384"/>
              <a:gd name="connsiteY807" fmla="*/ 1856104 h 6088385"/>
              <a:gd name="connsiteX808" fmla="*/ 4629554 w 6088384"/>
              <a:gd name="connsiteY808" fmla="*/ 2735284 h 6088385"/>
              <a:gd name="connsiteX809" fmla="*/ 4696158 w 6088384"/>
              <a:gd name="connsiteY809" fmla="*/ 2925705 h 6088385"/>
              <a:gd name="connsiteX810" fmla="*/ 4727988 w 6088384"/>
              <a:gd name="connsiteY810" fmla="*/ 3056071 h 6088385"/>
              <a:gd name="connsiteX811" fmla="*/ 4700471 w 6088384"/>
              <a:gd name="connsiteY811" fmla="*/ 3165869 h 6088385"/>
              <a:gd name="connsiteX812" fmla="*/ 4628315 w 6088384"/>
              <a:gd name="connsiteY812" fmla="*/ 3369745 h 6088385"/>
              <a:gd name="connsiteX813" fmla="*/ 4623792 w 6088384"/>
              <a:gd name="connsiteY813" fmla="*/ 3379458 h 6088385"/>
              <a:gd name="connsiteX814" fmla="*/ 4626041 w 6088384"/>
              <a:gd name="connsiteY814" fmla="*/ 3339499 h 6088385"/>
              <a:gd name="connsiteX815" fmla="*/ 4616687 w 6088384"/>
              <a:gd name="connsiteY815" fmla="*/ 3116041 h 6088385"/>
              <a:gd name="connsiteX816" fmla="*/ 4608173 w 6088384"/>
              <a:gd name="connsiteY816" fmla="*/ 3056074 h 6088385"/>
              <a:gd name="connsiteX817" fmla="*/ 4619315 w 6088384"/>
              <a:gd name="connsiteY817" fmla="*/ 2979804 h 6088385"/>
              <a:gd name="connsiteX818" fmla="*/ 4630392 w 6088384"/>
              <a:gd name="connsiteY818" fmla="*/ 2774414 h 6088385"/>
              <a:gd name="connsiteX819" fmla="*/ 2153044 w 6088384"/>
              <a:gd name="connsiteY819" fmla="*/ 1694132 h 6088385"/>
              <a:gd name="connsiteX820" fmla="*/ 2052028 w 6088384"/>
              <a:gd name="connsiteY820" fmla="*/ 1796691 h 6088385"/>
              <a:gd name="connsiteX821" fmla="*/ 1945177 w 6088384"/>
              <a:gd name="connsiteY821" fmla="*/ 1927957 h 6088385"/>
              <a:gd name="connsiteX822" fmla="*/ 1859962 w 6088384"/>
              <a:gd name="connsiteY822" fmla="*/ 1991984 h 6088385"/>
              <a:gd name="connsiteX823" fmla="*/ 1712911 w 6088384"/>
              <a:gd name="connsiteY823" fmla="*/ 2127218 h 6088385"/>
              <a:gd name="connsiteX824" fmla="*/ 1803945 w 6088384"/>
              <a:gd name="connsiteY824" fmla="*/ 1939873 h 6088385"/>
              <a:gd name="connsiteX825" fmla="*/ 1862570 w 6088384"/>
              <a:gd name="connsiteY825" fmla="*/ 1844213 h 6088385"/>
              <a:gd name="connsiteX826" fmla="*/ 1948039 w 6088384"/>
              <a:gd name="connsiteY826" fmla="*/ 1792289 h 6088385"/>
              <a:gd name="connsiteX827" fmla="*/ 2147868 w 6088384"/>
              <a:gd name="connsiteY827" fmla="*/ 1696026 h 6088385"/>
              <a:gd name="connsiteX828" fmla="*/ 4788191 w 6088384"/>
              <a:gd name="connsiteY828" fmla="*/ 2704378 h 6088385"/>
              <a:gd name="connsiteX829" fmla="*/ 4866101 w 6088384"/>
              <a:gd name="connsiteY829" fmla="*/ 2869694 h 6088385"/>
              <a:gd name="connsiteX830" fmla="*/ 4933683 w 6088384"/>
              <a:gd name="connsiteY830" fmla="*/ 3057756 h 6088385"/>
              <a:gd name="connsiteX831" fmla="*/ 4911169 w 6088384"/>
              <a:gd name="connsiteY831" fmla="*/ 3126506 h 6088385"/>
              <a:gd name="connsiteX832" fmla="*/ 4815580 w 6088384"/>
              <a:gd name="connsiteY832" fmla="*/ 3349771 h 6088385"/>
              <a:gd name="connsiteX833" fmla="*/ 4782323 w 6088384"/>
              <a:gd name="connsiteY833" fmla="*/ 3409183 h 6088385"/>
              <a:gd name="connsiteX834" fmla="*/ 4779852 w 6088384"/>
              <a:gd name="connsiteY834" fmla="*/ 3357442 h 6088385"/>
              <a:gd name="connsiteX835" fmla="*/ 4748467 w 6088384"/>
              <a:gd name="connsiteY835" fmla="*/ 3139948 h 6088385"/>
              <a:gd name="connsiteX836" fmla="*/ 4727988 w 6088384"/>
              <a:gd name="connsiteY836" fmla="*/ 3056071 h 6088385"/>
              <a:gd name="connsiteX837" fmla="*/ 4752746 w 6088384"/>
              <a:gd name="connsiteY837" fmla="*/ 2957282 h 6088385"/>
              <a:gd name="connsiteX838" fmla="*/ 4785141 w 6088384"/>
              <a:gd name="connsiteY838" fmla="*/ 2745490 h 6088385"/>
              <a:gd name="connsiteX839" fmla="*/ 2066619 w 6088384"/>
              <a:gd name="connsiteY839" fmla="*/ 1565205 h 6088385"/>
              <a:gd name="connsiteX840" fmla="*/ 2000478 w 6088384"/>
              <a:gd name="connsiteY840" fmla="*/ 1643791 h 6088385"/>
              <a:gd name="connsiteX841" fmla="*/ 1903191 w 6088384"/>
              <a:gd name="connsiteY841" fmla="*/ 1777930 h 6088385"/>
              <a:gd name="connsiteX842" fmla="*/ 1862570 w 6088384"/>
              <a:gd name="connsiteY842" fmla="*/ 1844213 h 6088385"/>
              <a:gd name="connsiteX843" fmla="*/ 1759558 w 6088384"/>
              <a:gd name="connsiteY843" fmla="*/ 1906794 h 6088385"/>
              <a:gd name="connsiteX844" fmla="*/ 1584471 w 6088384"/>
              <a:gd name="connsiteY844" fmla="*/ 2037722 h 6088385"/>
              <a:gd name="connsiteX845" fmla="*/ 1624120 w 6088384"/>
              <a:gd name="connsiteY845" fmla="*/ 1921578 h 6088385"/>
              <a:gd name="connsiteX846" fmla="*/ 1692106 w 6088384"/>
              <a:gd name="connsiteY846" fmla="*/ 1767111 h 6088385"/>
              <a:gd name="connsiteX847" fmla="*/ 1724939 w 6088384"/>
              <a:gd name="connsiteY847" fmla="*/ 1705267 h 6088385"/>
              <a:gd name="connsiteX848" fmla="*/ 1879300 w 6088384"/>
              <a:gd name="connsiteY848" fmla="*/ 1632520 h 6088385"/>
              <a:gd name="connsiteX849" fmla="*/ 5024289 w 6088384"/>
              <a:gd name="connsiteY849" fmla="*/ 2674084 h 6088385"/>
              <a:gd name="connsiteX850" fmla="*/ 5047773 w 6088384"/>
              <a:gd name="connsiteY850" fmla="*/ 2712738 h 6088385"/>
              <a:gd name="connsiteX851" fmla="*/ 5144035 w 6088384"/>
              <a:gd name="connsiteY851" fmla="*/ 2912568 h 6088385"/>
              <a:gd name="connsiteX852" fmla="*/ 5198683 w 6088384"/>
              <a:gd name="connsiteY852" fmla="*/ 3061878 h 6088385"/>
              <a:gd name="connsiteX853" fmla="*/ 5165108 w 6088384"/>
              <a:gd name="connsiteY853" fmla="*/ 3156542 h 6088385"/>
              <a:gd name="connsiteX854" fmla="*/ 5094839 w 6088384"/>
              <a:gd name="connsiteY854" fmla="*/ 3310498 h 6088385"/>
              <a:gd name="connsiteX855" fmla="*/ 5019119 w 6088384"/>
              <a:gd name="connsiteY855" fmla="*/ 3448343 h 6088385"/>
              <a:gd name="connsiteX856" fmla="*/ 4994523 w 6088384"/>
              <a:gd name="connsiteY856" fmla="*/ 3289086 h 6088385"/>
              <a:gd name="connsiteX857" fmla="*/ 4940289 w 6088384"/>
              <a:gd name="connsiteY857" fmla="*/ 3076137 h 6088385"/>
              <a:gd name="connsiteX858" fmla="*/ 4933683 w 6088384"/>
              <a:gd name="connsiteY858" fmla="*/ 3057756 h 6088385"/>
              <a:gd name="connsiteX859" fmla="*/ 4961596 w 6088384"/>
              <a:gd name="connsiteY859" fmla="*/ 2972520 h 6088385"/>
              <a:gd name="connsiteX860" fmla="*/ 5001089 w 6088384"/>
              <a:gd name="connsiteY860" fmla="*/ 2815127 h 6088385"/>
              <a:gd name="connsiteX861" fmla="*/ 1946628 w 6088384"/>
              <a:gd name="connsiteY861" fmla="*/ 1361970 h 6088385"/>
              <a:gd name="connsiteX862" fmla="*/ 1910523 w 6088384"/>
              <a:gd name="connsiteY862" fmla="*/ 1405563 h 6088385"/>
              <a:gd name="connsiteX863" fmla="*/ 1771308 w 6088384"/>
              <a:gd name="connsiteY863" fmla="*/ 1617929 h 6088385"/>
              <a:gd name="connsiteX864" fmla="*/ 1724939 w 6088384"/>
              <a:gd name="connsiteY864" fmla="*/ 1705267 h 6088385"/>
              <a:gd name="connsiteX865" fmla="*/ 1680864 w 6088384"/>
              <a:gd name="connsiteY865" fmla="*/ 1726039 h 6088385"/>
              <a:gd name="connsiteX866" fmla="*/ 1491937 w 6088384"/>
              <a:gd name="connsiteY866" fmla="*/ 1838267 h 6088385"/>
              <a:gd name="connsiteX867" fmla="*/ 1376732 w 6088384"/>
              <a:gd name="connsiteY867" fmla="*/ 1922648 h 6088385"/>
              <a:gd name="connsiteX868" fmla="*/ 1395655 w 6088384"/>
              <a:gd name="connsiteY868" fmla="*/ 1849503 h 6088385"/>
              <a:gd name="connsiteX869" fmla="*/ 1490664 w 6088384"/>
              <a:gd name="connsiteY869" fmla="*/ 1591909 h 6088385"/>
              <a:gd name="connsiteX870" fmla="*/ 1529007 w 6088384"/>
              <a:gd name="connsiteY870" fmla="*/ 1511364 h 6088385"/>
              <a:gd name="connsiteX871" fmla="*/ 1644091 w 6088384"/>
              <a:gd name="connsiteY871" fmla="*/ 1457950 h 6088385"/>
              <a:gd name="connsiteX872" fmla="*/ 1853460 w 6088384"/>
              <a:gd name="connsiteY872" fmla="*/ 1384718 h 6088385"/>
              <a:gd name="connsiteX873" fmla="*/ 5311061 w 6088384"/>
              <a:gd name="connsiteY873" fmla="*/ 2622874 h 6088385"/>
              <a:gd name="connsiteX874" fmla="*/ 5335126 w 6088384"/>
              <a:gd name="connsiteY874" fmla="*/ 2662645 h 6088385"/>
              <a:gd name="connsiteX875" fmla="*/ 5435475 w 6088384"/>
              <a:gd name="connsiteY875" fmla="*/ 2874067 h 6088385"/>
              <a:gd name="connsiteX876" fmla="*/ 5503298 w 6088384"/>
              <a:gd name="connsiteY876" fmla="*/ 3064439 h 6088385"/>
              <a:gd name="connsiteX877" fmla="*/ 5497696 w 6088384"/>
              <a:gd name="connsiteY877" fmla="*/ 3082625 h 6088385"/>
              <a:gd name="connsiteX878" fmla="*/ 5446261 w 6088384"/>
              <a:gd name="connsiteY878" fmla="*/ 3218688 h 6088385"/>
              <a:gd name="connsiteX879" fmla="*/ 5345912 w 6088384"/>
              <a:gd name="connsiteY879" fmla="*/ 3430110 h 6088385"/>
              <a:gd name="connsiteX880" fmla="*/ 5301848 w 6088384"/>
              <a:gd name="connsiteY880" fmla="*/ 3502933 h 6088385"/>
              <a:gd name="connsiteX881" fmla="*/ 5277237 w 6088384"/>
              <a:gd name="connsiteY881" fmla="*/ 3341673 h 6088385"/>
              <a:gd name="connsiteX882" fmla="*/ 5220906 w 6088384"/>
              <a:gd name="connsiteY882" fmla="*/ 3122596 h 6088385"/>
              <a:gd name="connsiteX883" fmla="*/ 5198683 w 6088384"/>
              <a:gd name="connsiteY883" fmla="*/ 3061878 h 6088385"/>
              <a:gd name="connsiteX884" fmla="*/ 5241113 w 6088384"/>
              <a:gd name="connsiteY884" fmla="*/ 2942247 h 6088385"/>
              <a:gd name="connsiteX885" fmla="*/ 5295801 w 6088384"/>
              <a:gd name="connsiteY885" fmla="*/ 2718747 h 6088385"/>
              <a:gd name="connsiteX886" fmla="*/ 4338844 w 6088384"/>
              <a:gd name="connsiteY886" fmla="*/ 2216917 h 6088385"/>
              <a:gd name="connsiteX887" fmla="*/ 4413691 w 6088384"/>
              <a:gd name="connsiteY887" fmla="*/ 2318725 h 6088385"/>
              <a:gd name="connsiteX888" fmla="*/ 4496796 w 6088384"/>
              <a:gd name="connsiteY888" fmla="*/ 2459359 h 6088385"/>
              <a:gd name="connsiteX889" fmla="*/ 4534279 w 6088384"/>
              <a:gd name="connsiteY889" fmla="*/ 2621870 h 6088385"/>
              <a:gd name="connsiteX890" fmla="*/ 4554281 w 6088384"/>
              <a:gd name="connsiteY890" fmla="*/ 2767670 h 6088385"/>
              <a:gd name="connsiteX891" fmla="*/ 4530035 w 6088384"/>
              <a:gd name="connsiteY891" fmla="*/ 2669126 h 6088385"/>
              <a:gd name="connsiteX892" fmla="*/ 4451495 w 6088384"/>
              <a:gd name="connsiteY892" fmla="*/ 2448671 h 6088385"/>
              <a:gd name="connsiteX893" fmla="*/ 4351146 w 6088384"/>
              <a:gd name="connsiteY893" fmla="*/ 2237249 h 6088385"/>
              <a:gd name="connsiteX894" fmla="*/ 2763584 w 6088384"/>
              <a:gd name="connsiteY894" fmla="*/ 1534344 h 6088385"/>
              <a:gd name="connsiteX895" fmla="*/ 2641403 w 6088384"/>
              <a:gd name="connsiteY895" fmla="*/ 1566860 h 6088385"/>
              <a:gd name="connsiteX896" fmla="*/ 2448672 w 6088384"/>
              <a:gd name="connsiteY896" fmla="*/ 1636891 h 6088385"/>
              <a:gd name="connsiteX897" fmla="*/ 2237250 w 6088384"/>
              <a:gd name="connsiteY897" fmla="*/ 1737239 h 6088385"/>
              <a:gd name="connsiteX898" fmla="*/ 2216920 w 6088384"/>
              <a:gd name="connsiteY898" fmla="*/ 1749541 h 6088385"/>
              <a:gd name="connsiteX899" fmla="*/ 2318727 w 6088384"/>
              <a:gd name="connsiteY899" fmla="*/ 1674695 h 6088385"/>
              <a:gd name="connsiteX900" fmla="*/ 2448389 w 6088384"/>
              <a:gd name="connsiteY900" fmla="*/ 1595887 h 6088385"/>
              <a:gd name="connsiteX901" fmla="*/ 2576973 w 6088384"/>
              <a:gd name="connsiteY901" fmla="*/ 1562824 h 6088385"/>
              <a:gd name="connsiteX902" fmla="*/ 1780592 w 6088384"/>
              <a:gd name="connsiteY902" fmla="*/ 1109474 h 6088385"/>
              <a:gd name="connsiteX903" fmla="*/ 1733905 w 6088384"/>
              <a:gd name="connsiteY903" fmla="*/ 1168619 h 6088385"/>
              <a:gd name="connsiteX904" fmla="*/ 1550165 w 6088384"/>
              <a:gd name="connsiteY904" fmla="*/ 1466918 h 6088385"/>
              <a:gd name="connsiteX905" fmla="*/ 1529007 w 6088384"/>
              <a:gd name="connsiteY905" fmla="*/ 1511364 h 6088385"/>
              <a:gd name="connsiteX906" fmla="*/ 1441223 w 6088384"/>
              <a:gd name="connsiteY906" fmla="*/ 1552107 h 6088385"/>
              <a:gd name="connsiteX907" fmla="*/ 1246480 w 6088384"/>
              <a:gd name="connsiteY907" fmla="*/ 1667186 h 6088385"/>
              <a:gd name="connsiteX908" fmla="*/ 1126658 w 6088384"/>
              <a:gd name="connsiteY908" fmla="*/ 1755277 h 6088385"/>
              <a:gd name="connsiteX909" fmla="*/ 1159488 w 6088384"/>
              <a:gd name="connsiteY909" fmla="*/ 1639154 h 6088385"/>
              <a:gd name="connsiteX910" fmla="*/ 1222286 w 6088384"/>
              <a:gd name="connsiteY910" fmla="*/ 1469060 h 6088385"/>
              <a:gd name="connsiteX911" fmla="*/ 1295753 w 6088384"/>
              <a:gd name="connsiteY911" fmla="*/ 1309113 h 6088385"/>
              <a:gd name="connsiteX912" fmla="*/ 1308876 w 6088384"/>
              <a:gd name="connsiteY912" fmla="*/ 1285454 h 6088385"/>
              <a:gd name="connsiteX913" fmla="*/ 1464690 w 6088384"/>
              <a:gd name="connsiteY913" fmla="*/ 1211498 h 6088385"/>
              <a:gd name="connsiteX914" fmla="*/ 1685146 w 6088384"/>
              <a:gd name="connsiteY914" fmla="*/ 1132958 h 6088385"/>
              <a:gd name="connsiteX915" fmla="*/ 4386907 w 6088384"/>
              <a:gd name="connsiteY915" fmla="*/ 2144207 h 6088385"/>
              <a:gd name="connsiteX916" fmla="*/ 4530041 w 6088384"/>
              <a:gd name="connsiteY916" fmla="*/ 2304413 h 6088385"/>
              <a:gd name="connsiteX917" fmla="*/ 4601134 w 6088384"/>
              <a:gd name="connsiteY917" fmla="*/ 2401476 h 6088385"/>
              <a:gd name="connsiteX918" fmla="*/ 4627473 w 6088384"/>
              <a:gd name="connsiteY918" fmla="*/ 2638239 h 6088385"/>
              <a:gd name="connsiteX919" fmla="*/ 4629554 w 6088384"/>
              <a:gd name="connsiteY919" fmla="*/ 2735284 h 6088385"/>
              <a:gd name="connsiteX920" fmla="*/ 4622926 w 6088384"/>
              <a:gd name="connsiteY920" fmla="*/ 2716336 h 6088385"/>
              <a:gd name="connsiteX921" fmla="*/ 4528770 w 6088384"/>
              <a:gd name="connsiteY921" fmla="*/ 2513468 h 6088385"/>
              <a:gd name="connsiteX922" fmla="*/ 4496796 w 6088384"/>
              <a:gd name="connsiteY922" fmla="*/ 2459359 h 6088385"/>
              <a:gd name="connsiteX923" fmla="*/ 4488378 w 6088384"/>
              <a:gd name="connsiteY923" fmla="*/ 2422862 h 6088385"/>
              <a:gd name="connsiteX924" fmla="*/ 4425567 w 6088384"/>
              <a:gd name="connsiteY924" fmla="*/ 2230901 h 6088385"/>
              <a:gd name="connsiteX925" fmla="*/ 2735137 w 6088384"/>
              <a:gd name="connsiteY925" fmla="*/ 1458140 h 6088385"/>
              <a:gd name="connsiteX926" fmla="*/ 2729251 w 6088384"/>
              <a:gd name="connsiteY926" fmla="*/ 1460269 h 6088385"/>
              <a:gd name="connsiteX927" fmla="*/ 2463960 w 6088384"/>
              <a:gd name="connsiteY927" fmla="*/ 1586423 h 6088385"/>
              <a:gd name="connsiteX928" fmla="*/ 2448389 w 6088384"/>
              <a:gd name="connsiteY928" fmla="*/ 1595887 h 6088385"/>
              <a:gd name="connsiteX929" fmla="*/ 2357895 w 6088384"/>
              <a:gd name="connsiteY929" fmla="*/ 1619156 h 6088385"/>
              <a:gd name="connsiteX930" fmla="*/ 2153044 w 6088384"/>
              <a:gd name="connsiteY930" fmla="*/ 1694132 h 6088385"/>
              <a:gd name="connsiteX931" fmla="*/ 2180371 w 6088384"/>
              <a:gd name="connsiteY931" fmla="*/ 1666387 h 6088385"/>
              <a:gd name="connsiteX932" fmla="*/ 2300220 w 6088384"/>
              <a:gd name="connsiteY932" fmla="*/ 1561746 h 6088385"/>
              <a:gd name="connsiteX933" fmla="*/ 2396245 w 6088384"/>
              <a:gd name="connsiteY933" fmla="*/ 1489031 h 6088385"/>
              <a:gd name="connsiteX934" fmla="*/ 2516644 w 6088384"/>
              <a:gd name="connsiteY934" fmla="*/ 1470437 h 6088385"/>
              <a:gd name="connsiteX935" fmla="*/ 5608450 w 6088384"/>
              <a:gd name="connsiteY935" fmla="*/ 2536991 h 6088385"/>
              <a:gd name="connsiteX936" fmla="*/ 5695176 w 6088384"/>
              <a:gd name="connsiteY936" fmla="*/ 2723849 h 6088385"/>
              <a:gd name="connsiteX937" fmla="*/ 5768408 w 6088384"/>
              <a:gd name="connsiteY937" fmla="*/ 2933217 h 6088385"/>
              <a:gd name="connsiteX938" fmla="*/ 5800194 w 6088384"/>
              <a:gd name="connsiteY938" fmla="*/ 3063405 h 6088385"/>
              <a:gd name="connsiteX939" fmla="*/ 5772827 w 6088384"/>
              <a:gd name="connsiteY939" fmla="*/ 3173025 h 6088385"/>
              <a:gd name="connsiteX940" fmla="*/ 5618319 w 6088384"/>
              <a:gd name="connsiteY940" fmla="*/ 3556067 h 6088385"/>
              <a:gd name="connsiteX941" fmla="*/ 5602478 w 6088384"/>
              <a:gd name="connsiteY941" fmla="*/ 3584705 h 6088385"/>
              <a:gd name="connsiteX942" fmla="*/ 5600668 w 6088384"/>
              <a:gd name="connsiteY942" fmla="*/ 3541438 h 6088385"/>
              <a:gd name="connsiteX943" fmla="*/ 5514015 w 6088384"/>
              <a:gd name="connsiteY943" fmla="*/ 3094522 h 6088385"/>
              <a:gd name="connsiteX944" fmla="*/ 5503298 w 6088384"/>
              <a:gd name="connsiteY944" fmla="*/ 3064439 h 6088385"/>
              <a:gd name="connsiteX945" fmla="*/ 5539969 w 6088384"/>
              <a:gd name="connsiteY945" fmla="*/ 2945385 h 6088385"/>
              <a:gd name="connsiteX946" fmla="*/ 5597618 w 6088384"/>
              <a:gd name="connsiteY946" fmla="*/ 2668797 h 6088385"/>
              <a:gd name="connsiteX947" fmla="*/ 1593377 w 6088384"/>
              <a:gd name="connsiteY947" fmla="*/ 862954 h 6088385"/>
              <a:gd name="connsiteX948" fmla="*/ 1577380 w 6088384"/>
              <a:gd name="connsiteY948" fmla="*/ 880349 h 6088385"/>
              <a:gd name="connsiteX949" fmla="*/ 1379846 w 6088384"/>
              <a:gd name="connsiteY949" fmla="*/ 1157504 h 6088385"/>
              <a:gd name="connsiteX950" fmla="*/ 1308876 w 6088384"/>
              <a:gd name="connsiteY950" fmla="*/ 1285454 h 6088385"/>
              <a:gd name="connsiteX951" fmla="*/ 1253268 w 6088384"/>
              <a:gd name="connsiteY951" fmla="*/ 1311847 h 6088385"/>
              <a:gd name="connsiteX952" fmla="*/ 1056824 w 6088384"/>
              <a:gd name="connsiteY952" fmla="*/ 1430712 h 6088385"/>
              <a:gd name="connsiteX953" fmla="*/ 882742 w 6088384"/>
              <a:gd name="connsiteY953" fmla="*/ 1561511 h 6088385"/>
              <a:gd name="connsiteX954" fmla="*/ 949813 w 6088384"/>
              <a:gd name="connsiteY954" fmla="*/ 1383386 h 6088385"/>
              <a:gd name="connsiteX955" fmla="*/ 1040615 w 6088384"/>
              <a:gd name="connsiteY955" fmla="*/ 1196357 h 6088385"/>
              <a:gd name="connsiteX956" fmla="*/ 1112039 w 6088384"/>
              <a:gd name="connsiteY956" fmla="*/ 1078789 h 6088385"/>
              <a:gd name="connsiteX957" fmla="*/ 1205860 w 6088384"/>
              <a:gd name="connsiteY957" fmla="*/ 1022456 h 6088385"/>
              <a:gd name="connsiteX958" fmla="*/ 1455393 w 6088384"/>
              <a:gd name="connsiteY958" fmla="*/ 907261 h 6088385"/>
              <a:gd name="connsiteX959" fmla="*/ 4522743 w 6088384"/>
              <a:gd name="connsiteY959" fmla="*/ 2066526 h 6088385"/>
              <a:gd name="connsiteX960" fmla="*/ 4654126 w 6088384"/>
              <a:gd name="connsiteY960" fmla="*/ 2185936 h 6088385"/>
              <a:gd name="connsiteX961" fmla="*/ 4789834 w 6088384"/>
              <a:gd name="connsiteY961" fmla="*/ 2335251 h 6088385"/>
              <a:gd name="connsiteX962" fmla="*/ 4797408 w 6088384"/>
              <a:gd name="connsiteY962" fmla="*/ 2460717 h 6088385"/>
              <a:gd name="connsiteX963" fmla="*/ 4795693 w 6088384"/>
              <a:gd name="connsiteY963" fmla="*/ 2603259 h 6088385"/>
              <a:gd name="connsiteX964" fmla="*/ 4788191 w 6088384"/>
              <a:gd name="connsiteY964" fmla="*/ 2704378 h 6088385"/>
              <a:gd name="connsiteX965" fmla="*/ 4772583 w 6088384"/>
              <a:gd name="connsiteY965" fmla="*/ 2671258 h 6088385"/>
              <a:gd name="connsiteX966" fmla="*/ 4660355 w 6088384"/>
              <a:gd name="connsiteY966" fmla="*/ 2482331 h 6088385"/>
              <a:gd name="connsiteX967" fmla="*/ 4601134 w 6088384"/>
              <a:gd name="connsiteY967" fmla="*/ 2401476 h 6088385"/>
              <a:gd name="connsiteX968" fmla="*/ 4597548 w 6088384"/>
              <a:gd name="connsiteY968" fmla="*/ 2369244 h 6088385"/>
              <a:gd name="connsiteX969" fmla="*/ 4536459 w 6088384"/>
              <a:gd name="connsiteY969" fmla="*/ 2107021 h 6088385"/>
              <a:gd name="connsiteX970" fmla="*/ 2707348 w 6088384"/>
              <a:gd name="connsiteY970" fmla="*/ 1300255 h 6088385"/>
              <a:gd name="connsiteX971" fmla="*/ 2626912 w 6088384"/>
              <a:gd name="connsiteY971" fmla="*/ 1339978 h 6088385"/>
              <a:gd name="connsiteX972" fmla="*/ 2426535 w 6088384"/>
              <a:gd name="connsiteY972" fmla="*/ 1466094 h 6088385"/>
              <a:gd name="connsiteX973" fmla="*/ 2396245 w 6088384"/>
              <a:gd name="connsiteY973" fmla="*/ 1489031 h 6088385"/>
              <a:gd name="connsiteX974" fmla="*/ 2298691 w 6088384"/>
              <a:gd name="connsiteY974" fmla="*/ 1504098 h 6088385"/>
              <a:gd name="connsiteX975" fmla="*/ 2085743 w 6088384"/>
              <a:gd name="connsiteY975" fmla="*/ 1558332 h 6088385"/>
              <a:gd name="connsiteX976" fmla="*/ 2066619 w 6088384"/>
              <a:gd name="connsiteY976" fmla="*/ 1565205 h 6088385"/>
              <a:gd name="connsiteX977" fmla="*/ 2107003 w 6088384"/>
              <a:gd name="connsiteY977" fmla="*/ 1517222 h 6088385"/>
              <a:gd name="connsiteX978" fmla="*/ 2283033 w 6088384"/>
              <a:gd name="connsiteY978" fmla="*/ 1342641 h 6088385"/>
              <a:gd name="connsiteX979" fmla="*/ 2338391 w 6088384"/>
              <a:gd name="connsiteY979" fmla="*/ 1298484 h 6088385"/>
              <a:gd name="connsiteX980" fmla="*/ 2504315 w 6088384"/>
              <a:gd name="connsiteY980" fmla="*/ 1290562 h 6088385"/>
              <a:gd name="connsiteX981" fmla="*/ 3903326 w 6088384"/>
              <a:gd name="connsiteY981" fmla="*/ 1770974 h 6088385"/>
              <a:gd name="connsiteX982" fmla="*/ 4036794 w 6088384"/>
              <a:gd name="connsiteY982" fmla="*/ 1851733 h 6088385"/>
              <a:gd name="connsiteX983" fmla="*/ 4159484 w 6088384"/>
              <a:gd name="connsiteY983" fmla="*/ 1943918 h 6088385"/>
              <a:gd name="connsiteX984" fmla="*/ 4232281 w 6088384"/>
              <a:gd name="connsiteY984" fmla="*/ 2040805 h 6088385"/>
              <a:gd name="connsiteX985" fmla="*/ 4338844 w 6088384"/>
              <a:gd name="connsiteY985" fmla="*/ 2216917 h 6088385"/>
              <a:gd name="connsiteX986" fmla="*/ 4277688 w 6088384"/>
              <a:gd name="connsiteY986" fmla="*/ 2133732 h 6088385"/>
              <a:gd name="connsiteX987" fmla="*/ 4120761 w 6088384"/>
              <a:gd name="connsiteY987" fmla="*/ 1960115 h 6088385"/>
              <a:gd name="connsiteX988" fmla="*/ 3947144 w 6088384"/>
              <a:gd name="connsiteY988" fmla="*/ 1803188 h 6088385"/>
              <a:gd name="connsiteX989" fmla="*/ 3356266 w 6088384"/>
              <a:gd name="connsiteY989" fmla="*/ 1541134 h 6088385"/>
              <a:gd name="connsiteX990" fmla="*/ 3271411 w 6088384"/>
              <a:gd name="connsiteY990" fmla="*/ 1528183 h 6088385"/>
              <a:gd name="connsiteX991" fmla="*/ 3037681 w 6088384"/>
              <a:gd name="connsiteY991" fmla="*/ 1516381 h 6088385"/>
              <a:gd name="connsiteX992" fmla="*/ 2803951 w 6088384"/>
              <a:gd name="connsiteY992" fmla="*/ 1528184 h 6088385"/>
              <a:gd name="connsiteX993" fmla="*/ 2763584 w 6088384"/>
              <a:gd name="connsiteY993" fmla="*/ 1534344 h 6088385"/>
              <a:gd name="connsiteX994" fmla="*/ 2836193 w 6088384"/>
              <a:gd name="connsiteY994" fmla="*/ 1515021 h 6088385"/>
              <a:gd name="connsiteX995" fmla="*/ 2983032 w 6088384"/>
              <a:gd name="connsiteY995" fmla="*/ 1487831 h 6088385"/>
              <a:gd name="connsiteX996" fmla="*/ 3050137 w 6088384"/>
              <a:gd name="connsiteY996" fmla="*/ 1479903 h 6088385"/>
              <a:gd name="connsiteX997" fmla="*/ 3185516 w 6088384"/>
              <a:gd name="connsiteY997" fmla="*/ 1499122 h 6088385"/>
              <a:gd name="connsiteX998" fmla="*/ 3652683 w 6088384"/>
              <a:gd name="connsiteY998" fmla="*/ 1602497 h 6088385"/>
              <a:gd name="connsiteX999" fmla="*/ 3762151 w 6088384"/>
              <a:gd name="connsiteY999" fmla="*/ 1667185 h 6088385"/>
              <a:gd name="connsiteX1000" fmla="*/ 3903326 w 6088384"/>
              <a:gd name="connsiteY1000" fmla="*/ 1770974 h 6088385"/>
              <a:gd name="connsiteX1001" fmla="*/ 3840350 w 6088384"/>
              <a:gd name="connsiteY1001" fmla="*/ 1732868 h 6088385"/>
              <a:gd name="connsiteX1002" fmla="*/ 3628928 w 6088384"/>
              <a:gd name="connsiteY1002" fmla="*/ 1632519 h 6088385"/>
              <a:gd name="connsiteX1003" fmla="*/ 3408473 w 6088384"/>
              <a:gd name="connsiteY1003" fmla="*/ 1553979 h 6088385"/>
              <a:gd name="connsiteX1004" fmla="*/ 3356266 w 6088384"/>
              <a:gd name="connsiteY1004" fmla="*/ 1541134 h 6088385"/>
              <a:gd name="connsiteX1005" fmla="*/ 3498390 w 6088384"/>
              <a:gd name="connsiteY1005" fmla="*/ 1562825 h 6088385"/>
              <a:gd name="connsiteX1006" fmla="*/ 3960073 w 6088384"/>
              <a:gd name="connsiteY1006" fmla="*/ 1711720 h 6088385"/>
              <a:gd name="connsiteX1007" fmla="*/ 4127324 w 6088384"/>
              <a:gd name="connsiteY1007" fmla="*/ 1792289 h 6088385"/>
              <a:gd name="connsiteX1008" fmla="*/ 4247632 w 6088384"/>
              <a:gd name="connsiteY1008" fmla="*/ 1865378 h 6088385"/>
              <a:gd name="connsiteX1009" fmla="*/ 4316963 w 6088384"/>
              <a:gd name="connsiteY1009" fmla="*/ 1987362 h 6088385"/>
              <a:gd name="connsiteX1010" fmla="*/ 4386907 w 6088384"/>
              <a:gd name="connsiteY1010" fmla="*/ 2144207 h 6088385"/>
              <a:gd name="connsiteX1011" fmla="*/ 4382261 w 6088384"/>
              <a:gd name="connsiteY1011" fmla="*/ 2139007 h 6088385"/>
              <a:gd name="connsiteX1012" fmla="*/ 4217638 w 6088384"/>
              <a:gd name="connsiteY1012" fmla="*/ 1987613 h 6088385"/>
              <a:gd name="connsiteX1013" fmla="*/ 4159484 w 6088384"/>
              <a:gd name="connsiteY1013" fmla="*/ 1943918 h 6088385"/>
              <a:gd name="connsiteX1014" fmla="*/ 4096401 w 6088384"/>
              <a:gd name="connsiteY1014" fmla="*/ 1859961 h 6088385"/>
              <a:gd name="connsiteX1015" fmla="*/ 3364539 w 6088384"/>
              <a:gd name="connsiteY1015" fmla="*/ 1457950 h 6088385"/>
              <a:gd name="connsiteX1016" fmla="*/ 3377842 w 6088384"/>
              <a:gd name="connsiteY1016" fmla="*/ 1464123 h 6088385"/>
              <a:gd name="connsiteX1017" fmla="*/ 3349938 w 6088384"/>
              <a:gd name="connsiteY1017" fmla="*/ 1462446 h 6088385"/>
              <a:gd name="connsiteX1018" fmla="*/ 3130039 w 6088384"/>
              <a:gd name="connsiteY1018" fmla="*/ 1470463 h 6088385"/>
              <a:gd name="connsiteX1019" fmla="*/ 3050137 w 6088384"/>
              <a:gd name="connsiteY1019" fmla="*/ 1479903 h 6088385"/>
              <a:gd name="connsiteX1020" fmla="*/ 2961558 w 6088384"/>
              <a:gd name="connsiteY1020" fmla="*/ 1467328 h 6088385"/>
              <a:gd name="connsiteX1021" fmla="*/ 2738100 w 6088384"/>
              <a:gd name="connsiteY1021" fmla="*/ 1457973 h 6088385"/>
              <a:gd name="connsiteX1022" fmla="*/ 2735137 w 6088384"/>
              <a:gd name="connsiteY1022" fmla="*/ 1458140 h 6088385"/>
              <a:gd name="connsiteX1023" fmla="*/ 2866259 w 6088384"/>
              <a:gd name="connsiteY1023" fmla="*/ 1410708 h 6088385"/>
              <a:gd name="connsiteX1024" fmla="*/ 3040695 w 6088384"/>
              <a:gd name="connsiteY1024" fmla="*/ 1361429 h 6088385"/>
              <a:gd name="connsiteX1025" fmla="*/ 3051222 w 6088384"/>
              <a:gd name="connsiteY1025" fmla="*/ 1359338 h 6088385"/>
              <a:gd name="connsiteX1026" fmla="*/ 3155171 w 6088384"/>
              <a:gd name="connsiteY1026" fmla="*/ 1384717 h 6088385"/>
              <a:gd name="connsiteX1027" fmla="*/ 3364539 w 6088384"/>
              <a:gd name="connsiteY1027" fmla="*/ 1457950 h 6088385"/>
              <a:gd name="connsiteX1028" fmla="*/ 5869187 w 6088384"/>
              <a:gd name="connsiteY1028" fmla="*/ 2494766 h 6088385"/>
              <a:gd name="connsiteX1029" fmla="*/ 5930687 w 6088384"/>
              <a:gd name="connsiteY1029" fmla="*/ 2665901 h 6088385"/>
              <a:gd name="connsiteX1030" fmla="*/ 5984922 w 6088384"/>
              <a:gd name="connsiteY1030" fmla="*/ 2878850 h 6088385"/>
              <a:gd name="connsiteX1031" fmla="*/ 6014100 w 6088384"/>
              <a:gd name="connsiteY1031" fmla="*/ 3067777 h 6088385"/>
              <a:gd name="connsiteX1032" fmla="*/ 6010800 w 6088384"/>
              <a:gd name="connsiteY1032" fmla="*/ 3098240 h 6088385"/>
              <a:gd name="connsiteX1033" fmla="*/ 5906443 w 6088384"/>
              <a:gd name="connsiteY1033" fmla="*/ 3520432 h 6088385"/>
              <a:gd name="connsiteX1034" fmla="*/ 5859844 w 6088384"/>
              <a:gd name="connsiteY1034" fmla="*/ 3641051 h 6088385"/>
              <a:gd name="connsiteX1035" fmla="*/ 5862565 w 6088384"/>
              <a:gd name="connsiteY1035" fmla="*/ 3584073 h 6088385"/>
              <a:gd name="connsiteX1036" fmla="*/ 5820717 w 6088384"/>
              <a:gd name="connsiteY1036" fmla="*/ 3147460 h 6088385"/>
              <a:gd name="connsiteX1037" fmla="*/ 5800194 w 6088384"/>
              <a:gd name="connsiteY1037" fmla="*/ 3063405 h 6088385"/>
              <a:gd name="connsiteX1038" fmla="*/ 5825738 w 6088384"/>
              <a:gd name="connsiteY1038" fmla="*/ 2961091 h 6088385"/>
              <a:gd name="connsiteX1039" fmla="*/ 5870010 w 6088384"/>
              <a:gd name="connsiteY1039" fmla="*/ 2528960 h 6088385"/>
              <a:gd name="connsiteX1040" fmla="*/ 1456621 w 6088384"/>
              <a:gd name="connsiteY1040" fmla="*/ 649233 h 6088385"/>
              <a:gd name="connsiteX1041" fmla="*/ 1434261 w 6088384"/>
              <a:gd name="connsiteY1041" fmla="*/ 669555 h 6088385"/>
              <a:gd name="connsiteX1042" fmla="*/ 1155120 w 6088384"/>
              <a:gd name="connsiteY1042" fmla="*/ 1007876 h 6088385"/>
              <a:gd name="connsiteX1043" fmla="*/ 1112039 w 6088384"/>
              <a:gd name="connsiteY1043" fmla="*/ 1078789 h 6088385"/>
              <a:gd name="connsiteX1044" fmla="*/ 1018587 w 6088384"/>
              <a:gd name="connsiteY1044" fmla="*/ 1134901 h 6088385"/>
              <a:gd name="connsiteX1045" fmla="*/ 681720 w 6088384"/>
              <a:gd name="connsiteY1045" fmla="*/ 1409160 h 6088385"/>
              <a:gd name="connsiteX1046" fmla="*/ 676496 w 6088384"/>
              <a:gd name="connsiteY1046" fmla="*/ 1414641 h 6088385"/>
              <a:gd name="connsiteX1047" fmla="*/ 746428 w 6088384"/>
              <a:gd name="connsiteY1047" fmla="*/ 1266251 h 6088385"/>
              <a:gd name="connsiteX1048" fmla="*/ 858656 w 6088384"/>
              <a:gd name="connsiteY1048" fmla="*/ 1077324 h 6088385"/>
              <a:gd name="connsiteX1049" fmla="*/ 966686 w 6088384"/>
              <a:gd name="connsiteY1049" fmla="*/ 929831 h 6088385"/>
              <a:gd name="connsiteX1050" fmla="*/ 980167 w 6088384"/>
              <a:gd name="connsiteY1050" fmla="*/ 918985 h 6088385"/>
              <a:gd name="connsiteX1051" fmla="*/ 1223938 w 6088384"/>
              <a:gd name="connsiteY1051" fmla="*/ 761130 h 6088385"/>
              <a:gd name="connsiteX1052" fmla="*/ 6016808 w 6088384"/>
              <a:gd name="connsiteY1052" fmla="*/ 2492249 h 6088385"/>
              <a:gd name="connsiteX1053" fmla="*/ 6041941 w 6088384"/>
              <a:gd name="connsiteY1053" fmla="*/ 2589996 h 6088385"/>
              <a:gd name="connsiteX1054" fmla="*/ 6088384 w 6088384"/>
              <a:gd name="connsiteY1054" fmla="*/ 3050703 h 6088385"/>
              <a:gd name="connsiteX1055" fmla="*/ 6041941 w 6088384"/>
              <a:gd name="connsiteY1055" fmla="*/ 3511412 h 6088385"/>
              <a:gd name="connsiteX1056" fmla="*/ 6006336 w 6088384"/>
              <a:gd name="connsiteY1056" fmla="*/ 3649883 h 6088385"/>
              <a:gd name="connsiteX1057" fmla="*/ 6021692 w 6088384"/>
              <a:gd name="connsiteY1057" fmla="*/ 3541716 h 6088385"/>
              <a:gd name="connsiteX1058" fmla="*/ 6018583 w 6088384"/>
              <a:gd name="connsiteY1058" fmla="*/ 3096802 h 6088385"/>
              <a:gd name="connsiteX1059" fmla="*/ 6014100 w 6088384"/>
              <a:gd name="connsiteY1059" fmla="*/ 3067777 h 6088385"/>
              <a:gd name="connsiteX1060" fmla="*/ 6030147 w 6088384"/>
              <a:gd name="connsiteY1060" fmla="*/ 2919651 h 6088385"/>
              <a:gd name="connsiteX1061" fmla="*/ 6026065 w 6088384"/>
              <a:gd name="connsiteY1061" fmla="*/ 2557453 h 6088385"/>
              <a:gd name="connsiteX1062" fmla="*/ 4725011 w 6088384"/>
              <a:gd name="connsiteY1062" fmla="*/ 1944703 h 6088385"/>
              <a:gd name="connsiteX1063" fmla="*/ 4763580 w 6088384"/>
              <a:gd name="connsiteY1063" fmla="*/ 1972953 h 6088385"/>
              <a:gd name="connsiteX1064" fmla="*/ 4928987 w 6088384"/>
              <a:gd name="connsiteY1064" fmla="*/ 2120733 h 6088385"/>
              <a:gd name="connsiteX1065" fmla="*/ 5049404 w 6088384"/>
              <a:gd name="connsiteY1065" fmla="*/ 2251673 h 6088385"/>
              <a:gd name="connsiteX1066" fmla="*/ 5051055 w 6088384"/>
              <a:gd name="connsiteY1066" fmla="*/ 2383340 h 6088385"/>
              <a:gd name="connsiteX1067" fmla="*/ 5036309 w 6088384"/>
              <a:gd name="connsiteY1067" fmla="*/ 2601010 h 6088385"/>
              <a:gd name="connsiteX1068" fmla="*/ 5024289 w 6088384"/>
              <a:gd name="connsiteY1068" fmla="*/ 2674084 h 6088385"/>
              <a:gd name="connsiteX1069" fmla="*/ 4933267 w 6088384"/>
              <a:gd name="connsiteY1069" fmla="*/ 2524257 h 6088385"/>
              <a:gd name="connsiteX1070" fmla="*/ 4801669 w 6088384"/>
              <a:gd name="connsiteY1070" fmla="*/ 2348273 h 6088385"/>
              <a:gd name="connsiteX1071" fmla="*/ 4789834 w 6088384"/>
              <a:gd name="connsiteY1071" fmla="*/ 2335251 h 6088385"/>
              <a:gd name="connsiteX1072" fmla="*/ 4785952 w 6088384"/>
              <a:gd name="connsiteY1072" fmla="*/ 2270952 h 6088385"/>
              <a:gd name="connsiteX1073" fmla="*/ 4758786 w 6088384"/>
              <a:gd name="connsiteY1073" fmla="*/ 2082485 h 6088385"/>
              <a:gd name="connsiteX1074" fmla="*/ 3712172 w 6088384"/>
              <a:gd name="connsiteY1074" fmla="*/ 1498170 h 6088385"/>
              <a:gd name="connsiteX1075" fmla="*/ 3779601 w 6088384"/>
              <a:gd name="connsiteY1075" fmla="*/ 1547558 h 6088385"/>
              <a:gd name="connsiteX1076" fmla="*/ 3945007 w 6088384"/>
              <a:gd name="connsiteY1076" fmla="*/ 1695337 h 6088385"/>
              <a:gd name="connsiteX1077" fmla="*/ 3960073 w 6088384"/>
              <a:gd name="connsiteY1077" fmla="*/ 1711720 h 6088385"/>
              <a:gd name="connsiteX1078" fmla="*/ 3927495 w 6088384"/>
              <a:gd name="connsiteY1078" fmla="*/ 1696026 h 6088385"/>
              <a:gd name="connsiteX1079" fmla="*/ 3717467 w 6088384"/>
              <a:gd name="connsiteY1079" fmla="*/ 1619155 h 6088385"/>
              <a:gd name="connsiteX1080" fmla="*/ 3652683 w 6088384"/>
              <a:gd name="connsiteY1080" fmla="*/ 1602497 h 6088385"/>
              <a:gd name="connsiteX1081" fmla="*/ 3567408 w 6088384"/>
              <a:gd name="connsiteY1081" fmla="*/ 1552106 h 6088385"/>
              <a:gd name="connsiteX1082" fmla="*/ 3377842 w 6088384"/>
              <a:gd name="connsiteY1082" fmla="*/ 1464123 h 6088385"/>
              <a:gd name="connsiteX1083" fmla="*/ 3567828 w 6088384"/>
              <a:gd name="connsiteY1083" fmla="*/ 1475543 h 6088385"/>
              <a:gd name="connsiteX1084" fmla="*/ 2672330 w 6088384"/>
              <a:gd name="connsiteY1084" fmla="*/ 1064141 h 6088385"/>
              <a:gd name="connsiteX1085" fmla="*/ 2477076 w 6088384"/>
              <a:gd name="connsiteY1085" fmla="*/ 1187862 h 6088385"/>
              <a:gd name="connsiteX1086" fmla="*/ 2338391 w 6088384"/>
              <a:gd name="connsiteY1086" fmla="*/ 1298484 h 6088385"/>
              <a:gd name="connsiteX1087" fmla="*/ 2285197 w 6088384"/>
              <a:gd name="connsiteY1087" fmla="*/ 1301024 h 6088385"/>
              <a:gd name="connsiteX1088" fmla="*/ 2067703 w 6088384"/>
              <a:gd name="connsiteY1088" fmla="*/ 1332409 h 6088385"/>
              <a:gd name="connsiteX1089" fmla="*/ 1946628 w 6088384"/>
              <a:gd name="connsiteY1089" fmla="*/ 1361970 h 6088385"/>
              <a:gd name="connsiteX1090" fmla="*/ 2073380 w 6088384"/>
              <a:gd name="connsiteY1090" fmla="*/ 1208935 h 6088385"/>
              <a:gd name="connsiteX1091" fmla="*/ 2247365 w 6088384"/>
              <a:gd name="connsiteY1091" fmla="*/ 1041479 h 6088385"/>
              <a:gd name="connsiteX1092" fmla="*/ 2355520 w 6088384"/>
              <a:gd name="connsiteY1092" fmla="*/ 1036952 h 6088385"/>
              <a:gd name="connsiteX1093" fmla="*/ 2576976 w 6088384"/>
              <a:gd name="connsiteY1093" fmla="*/ 1049415 h 6088385"/>
              <a:gd name="connsiteX1094" fmla="*/ 1403768 w 6088384"/>
              <a:gd name="connsiteY1094" fmla="*/ 505670 h 6088385"/>
              <a:gd name="connsiteX1095" fmla="*/ 1301372 w 6088384"/>
              <a:gd name="connsiteY1095" fmla="*/ 582607 h 6088385"/>
              <a:gd name="connsiteX1096" fmla="*/ 988970 w 6088384"/>
              <a:gd name="connsiteY1096" fmla="*/ 899406 h 6088385"/>
              <a:gd name="connsiteX1097" fmla="*/ 966686 w 6088384"/>
              <a:gd name="connsiteY1097" fmla="*/ 929831 h 6088385"/>
              <a:gd name="connsiteX1098" fmla="*/ 840205 w 6088384"/>
              <a:gd name="connsiteY1098" fmla="*/ 1031587 h 6088385"/>
              <a:gd name="connsiteX1099" fmla="*/ 586979 w 6088384"/>
              <a:gd name="connsiteY1099" fmla="*/ 1290586 h 6088385"/>
              <a:gd name="connsiteX1100" fmla="*/ 537332 w 6088384"/>
              <a:gd name="connsiteY1100" fmla="*/ 1356661 h 6088385"/>
              <a:gd name="connsiteX1101" fmla="*/ 602445 w 6088384"/>
              <a:gd name="connsiteY1101" fmla="*/ 1246475 h 6088385"/>
              <a:gd name="connsiteX1102" fmla="*/ 895374 w 6088384"/>
              <a:gd name="connsiteY1102" fmla="*/ 887865 h 6088385"/>
              <a:gd name="connsiteX1103" fmla="*/ 1301819 w 6088384"/>
              <a:gd name="connsiteY1103" fmla="*/ 564205 h 6088385"/>
              <a:gd name="connsiteX1104" fmla="*/ 4198300 w 6088384"/>
              <a:gd name="connsiteY1104" fmla="*/ 1636892 h 6088385"/>
              <a:gd name="connsiteX1105" fmla="*/ 4382500 w 6088384"/>
              <a:gd name="connsiteY1105" fmla="*/ 1723701 h 6088385"/>
              <a:gd name="connsiteX1106" fmla="*/ 4408505 w 6088384"/>
              <a:gd name="connsiteY1106" fmla="*/ 1772691 h 6088385"/>
              <a:gd name="connsiteX1107" fmla="*/ 4478984 w 6088384"/>
              <a:gd name="connsiteY1107" fmla="*/ 1937330 h 6088385"/>
              <a:gd name="connsiteX1108" fmla="*/ 4522743 w 6088384"/>
              <a:gd name="connsiteY1108" fmla="*/ 2066526 h 6088385"/>
              <a:gd name="connsiteX1109" fmla="*/ 4491789 w 6088384"/>
              <a:gd name="connsiteY1109" fmla="*/ 2038393 h 6088385"/>
              <a:gd name="connsiteX1110" fmla="*/ 4315805 w 6088384"/>
              <a:gd name="connsiteY1110" fmla="*/ 1906794 h 6088385"/>
              <a:gd name="connsiteX1111" fmla="*/ 4247632 w 6088384"/>
              <a:gd name="connsiteY1111" fmla="*/ 1865378 h 6088385"/>
              <a:gd name="connsiteX1112" fmla="*/ 4229667 w 6088384"/>
              <a:gd name="connsiteY1112" fmla="*/ 1833770 h 6088385"/>
              <a:gd name="connsiteX1113" fmla="*/ 4131141 w 6088384"/>
              <a:gd name="connsiteY1113" fmla="*/ 1687876 h 6088385"/>
              <a:gd name="connsiteX1114" fmla="*/ 4044668 w 6088384"/>
              <a:gd name="connsiteY1114" fmla="*/ 1581682 h 6088385"/>
              <a:gd name="connsiteX1115" fmla="*/ 3214320 w 6088384"/>
              <a:gd name="connsiteY1115" fmla="*/ 1211498 h 6088385"/>
              <a:gd name="connsiteX1116" fmla="*/ 3411713 w 6088384"/>
              <a:gd name="connsiteY1116" fmla="*/ 1304525 h 6088385"/>
              <a:gd name="connsiteX1117" fmla="*/ 3396744 w 6088384"/>
              <a:gd name="connsiteY1117" fmla="*/ 1305111 h 6088385"/>
              <a:gd name="connsiteX1118" fmla="*/ 3217823 w 6088384"/>
              <a:gd name="connsiteY1118" fmla="*/ 1326230 h 6088385"/>
              <a:gd name="connsiteX1119" fmla="*/ 3051222 w 6088384"/>
              <a:gd name="connsiteY1119" fmla="*/ 1359338 h 6088385"/>
              <a:gd name="connsiteX1120" fmla="*/ 2940928 w 6088384"/>
              <a:gd name="connsiteY1120" fmla="*/ 1332409 h 6088385"/>
              <a:gd name="connsiteX1121" fmla="*/ 2723434 w 6088384"/>
              <a:gd name="connsiteY1121" fmla="*/ 1301023 h 6088385"/>
              <a:gd name="connsiteX1122" fmla="*/ 2707348 w 6088384"/>
              <a:gd name="connsiteY1122" fmla="*/ 1300255 h 6088385"/>
              <a:gd name="connsiteX1123" fmla="*/ 2838713 w 6088384"/>
              <a:gd name="connsiteY1123" fmla="*/ 1235382 h 6088385"/>
              <a:gd name="connsiteX1124" fmla="*/ 3055988 w 6088384"/>
              <a:gd name="connsiteY1124" fmla="*/ 1154599 h 6088385"/>
              <a:gd name="connsiteX1125" fmla="*/ 3778818 w 6088384"/>
              <a:gd name="connsiteY1125" fmla="*/ 1307728 h 6088385"/>
              <a:gd name="connsiteX1126" fmla="*/ 3817976 w 6088384"/>
              <a:gd name="connsiteY1126" fmla="*/ 1340938 h 6088385"/>
              <a:gd name="connsiteX1127" fmla="*/ 3983321 w 6088384"/>
              <a:gd name="connsiteY1127" fmla="*/ 1506344 h 6088385"/>
              <a:gd name="connsiteX1128" fmla="*/ 4044668 w 6088384"/>
              <a:gd name="connsiteY1128" fmla="*/ 1581682 h 6088385"/>
              <a:gd name="connsiteX1129" fmla="*/ 3991857 w 6088384"/>
              <a:gd name="connsiteY1129" fmla="*/ 1562704 h 6088385"/>
              <a:gd name="connsiteX1130" fmla="*/ 3782279 w 6088384"/>
              <a:gd name="connsiteY1130" fmla="*/ 1509160 h 6088385"/>
              <a:gd name="connsiteX1131" fmla="*/ 3712172 w 6088384"/>
              <a:gd name="connsiteY1131" fmla="*/ 1498170 h 6088385"/>
              <a:gd name="connsiteX1132" fmla="*/ 3601683 w 6088384"/>
              <a:gd name="connsiteY1132" fmla="*/ 1417243 h 6088385"/>
              <a:gd name="connsiteX1133" fmla="*/ 3412756 w 6088384"/>
              <a:gd name="connsiteY1133" fmla="*/ 1305016 h 6088385"/>
              <a:gd name="connsiteX1134" fmla="*/ 3411713 w 6088384"/>
              <a:gd name="connsiteY1134" fmla="*/ 1304525 h 6088385"/>
              <a:gd name="connsiteX1135" fmla="*/ 3576562 w 6088384"/>
              <a:gd name="connsiteY1135" fmla="*/ 1298071 h 6088385"/>
              <a:gd name="connsiteX1136" fmla="*/ 4981997 w 6088384"/>
              <a:gd name="connsiteY1136" fmla="*/ 1783207 h 6088385"/>
              <a:gd name="connsiteX1137" fmla="*/ 5019392 w 6088384"/>
              <a:gd name="connsiteY1137" fmla="*/ 1810699 h 6088385"/>
              <a:gd name="connsiteX1138" fmla="*/ 5193009 w 6088384"/>
              <a:gd name="connsiteY1138" fmla="*/ 1967626 h 6088385"/>
              <a:gd name="connsiteX1139" fmla="*/ 5326076 w 6088384"/>
              <a:gd name="connsiteY1139" fmla="*/ 2114846 h 6088385"/>
              <a:gd name="connsiteX1140" fmla="*/ 5336705 w 6088384"/>
              <a:gd name="connsiteY1140" fmla="*/ 2286002 h 6088385"/>
              <a:gd name="connsiteX1141" fmla="*/ 5318339 w 6088384"/>
              <a:gd name="connsiteY1141" fmla="*/ 2577155 h 6088385"/>
              <a:gd name="connsiteX1142" fmla="*/ 5311061 w 6088384"/>
              <a:gd name="connsiteY1142" fmla="*/ 2622874 h 6088385"/>
              <a:gd name="connsiteX1143" fmla="*/ 5216261 w 6088384"/>
              <a:gd name="connsiteY1143" fmla="*/ 2466201 h 6088385"/>
              <a:gd name="connsiteX1144" fmla="*/ 5080380 w 6088384"/>
              <a:gd name="connsiteY1144" fmla="*/ 2285356 h 6088385"/>
              <a:gd name="connsiteX1145" fmla="*/ 5049404 w 6088384"/>
              <a:gd name="connsiteY1145" fmla="*/ 2251673 h 6088385"/>
              <a:gd name="connsiteX1146" fmla="*/ 5049220 w 6088384"/>
              <a:gd name="connsiteY1146" fmla="*/ 2236960 h 6088385"/>
              <a:gd name="connsiteX1147" fmla="*/ 4985777 w 6088384"/>
              <a:gd name="connsiteY1147" fmla="*/ 1796404 h 6088385"/>
              <a:gd name="connsiteX1148" fmla="*/ 2620366 w 6088384"/>
              <a:gd name="connsiteY1148" fmla="*/ 778842 h 6088385"/>
              <a:gd name="connsiteX1149" fmla="*/ 2466201 w 6088384"/>
              <a:gd name="connsiteY1149" fmla="*/ 872124 h 6088385"/>
              <a:gd name="connsiteX1150" fmla="*/ 2258925 w 6088384"/>
              <a:gd name="connsiteY1150" fmla="*/ 1030353 h 6088385"/>
              <a:gd name="connsiteX1151" fmla="*/ 2247365 w 6088384"/>
              <a:gd name="connsiteY1151" fmla="*/ 1041479 h 6088385"/>
              <a:gd name="connsiteX1152" fmla="*/ 2132062 w 6088384"/>
              <a:gd name="connsiteY1152" fmla="*/ 1046306 h 6088385"/>
              <a:gd name="connsiteX1153" fmla="*/ 1908103 w 6088384"/>
              <a:gd name="connsiteY1153" fmla="*/ 1078101 h 6088385"/>
              <a:gd name="connsiteX1154" fmla="*/ 1780592 w 6088384"/>
              <a:gd name="connsiteY1154" fmla="*/ 1109474 h 6088385"/>
              <a:gd name="connsiteX1155" fmla="*/ 1844518 w 6088384"/>
              <a:gd name="connsiteY1155" fmla="*/ 1028491 h 6088385"/>
              <a:gd name="connsiteX1156" fmla="*/ 1967627 w 6088384"/>
              <a:gd name="connsiteY1156" fmla="*/ 895376 h 6088385"/>
              <a:gd name="connsiteX1157" fmla="*/ 2119359 w 6088384"/>
              <a:gd name="connsiteY1157" fmla="*/ 758232 h 6088385"/>
              <a:gd name="connsiteX1158" fmla="*/ 2140613 w 6088384"/>
              <a:gd name="connsiteY1158" fmla="*/ 756230 h 6088385"/>
              <a:gd name="connsiteX1159" fmla="*/ 2286002 w 6088384"/>
              <a:gd name="connsiteY1159" fmla="*/ 751681 h 6088385"/>
              <a:gd name="connsiteX1160" fmla="*/ 2519732 w 6088384"/>
              <a:gd name="connsiteY1160" fmla="*/ 763484 h 6088385"/>
              <a:gd name="connsiteX1161" fmla="*/ 4436787 w 6088384"/>
              <a:gd name="connsiteY1161" fmla="*/ 1465460 h 6088385"/>
              <a:gd name="connsiteX1162" fmla="*/ 4579836 w 6088384"/>
              <a:gd name="connsiteY1162" fmla="*/ 1531853 h 6088385"/>
              <a:gd name="connsiteX1163" fmla="*/ 4609549 w 6088384"/>
              <a:gd name="connsiteY1163" fmla="*/ 1594300 h 6088385"/>
              <a:gd name="connsiteX1164" fmla="*/ 4698131 w 6088384"/>
              <a:gd name="connsiteY1164" fmla="*/ 1835045 h 6088385"/>
              <a:gd name="connsiteX1165" fmla="*/ 4725011 w 6088384"/>
              <a:gd name="connsiteY1165" fmla="*/ 1944703 h 6088385"/>
              <a:gd name="connsiteX1166" fmla="*/ 4585663 w 6088384"/>
              <a:gd name="connsiteY1166" fmla="*/ 1842638 h 6088385"/>
              <a:gd name="connsiteX1167" fmla="*/ 4396736 w 6088384"/>
              <a:gd name="connsiteY1167" fmla="*/ 1730411 h 6088385"/>
              <a:gd name="connsiteX1168" fmla="*/ 4382500 w 6088384"/>
              <a:gd name="connsiteY1168" fmla="*/ 1723701 h 6088385"/>
              <a:gd name="connsiteX1169" fmla="*/ 4312467 w 6088384"/>
              <a:gd name="connsiteY1169" fmla="*/ 1591768 h 6088385"/>
              <a:gd name="connsiteX1170" fmla="*/ 4168486 w 6088384"/>
              <a:gd name="connsiteY1170" fmla="*/ 1377839 h 6088385"/>
              <a:gd name="connsiteX1171" fmla="*/ 4227418 w 6088384"/>
              <a:gd name="connsiteY1171" fmla="*/ 1392228 h 6088385"/>
              <a:gd name="connsiteX1172" fmla="*/ 4436787 w 6088384"/>
              <a:gd name="connsiteY1172" fmla="*/ 1465460 h 6088385"/>
              <a:gd name="connsiteX1173" fmla="*/ 3175817 w 6088384"/>
              <a:gd name="connsiteY1173" fmla="*/ 931327 h 6088385"/>
              <a:gd name="connsiteX1174" fmla="*/ 3326708 w 6088384"/>
              <a:gd name="connsiteY1174" fmla="*/ 1001768 h 6088385"/>
              <a:gd name="connsiteX1175" fmla="*/ 3447652 w 6088384"/>
              <a:gd name="connsiteY1175" fmla="*/ 1069372 h 6088385"/>
              <a:gd name="connsiteX1176" fmla="*/ 3289085 w 6088384"/>
              <a:gd name="connsiteY1176" fmla="*/ 1093861 h 6088385"/>
              <a:gd name="connsiteX1177" fmla="*/ 3060062 w 6088384"/>
              <a:gd name="connsiteY1177" fmla="*/ 1153084 h 6088385"/>
              <a:gd name="connsiteX1178" fmla="*/ 3055988 w 6088384"/>
              <a:gd name="connsiteY1178" fmla="*/ 1154599 h 6088385"/>
              <a:gd name="connsiteX1179" fmla="*/ 3007877 w 6088384"/>
              <a:gd name="connsiteY1179" fmla="*/ 1137310 h 6088385"/>
              <a:gd name="connsiteX1180" fmla="*/ 2794929 w 6088384"/>
              <a:gd name="connsiteY1180" fmla="*/ 1083075 h 6088385"/>
              <a:gd name="connsiteX1181" fmla="*/ 2672330 w 6088384"/>
              <a:gd name="connsiteY1181" fmla="*/ 1064141 h 6088385"/>
              <a:gd name="connsiteX1182" fmla="*/ 2687475 w 6088384"/>
              <a:gd name="connsiteY1182" fmla="*/ 1054545 h 6088385"/>
              <a:gd name="connsiteX1183" fmla="*/ 2912568 w 6088384"/>
              <a:gd name="connsiteY1183" fmla="*/ 944351 h 6088385"/>
              <a:gd name="connsiteX1184" fmla="*/ 3061984 w 6088384"/>
              <a:gd name="connsiteY1184" fmla="*/ 889663 h 6088385"/>
              <a:gd name="connsiteX1185" fmla="*/ 3871612 w 6088384"/>
              <a:gd name="connsiteY1185" fmla="*/ 1053728 h 6088385"/>
              <a:gd name="connsiteX1186" fmla="*/ 3979332 w 6088384"/>
              <a:gd name="connsiteY1186" fmla="*/ 1156065 h 6088385"/>
              <a:gd name="connsiteX1187" fmla="*/ 4159557 w 6088384"/>
              <a:gd name="connsiteY1187" fmla="*/ 1364572 h 6088385"/>
              <a:gd name="connsiteX1188" fmla="*/ 4168486 w 6088384"/>
              <a:gd name="connsiteY1188" fmla="*/ 1377839 h 6088385"/>
              <a:gd name="connsiteX1189" fmla="*/ 4013175 w 6088384"/>
              <a:gd name="connsiteY1189" fmla="*/ 1339918 h 6088385"/>
              <a:gd name="connsiteX1190" fmla="*/ 3795681 w 6088384"/>
              <a:gd name="connsiteY1190" fmla="*/ 1308533 h 6088385"/>
              <a:gd name="connsiteX1191" fmla="*/ 3778818 w 6088384"/>
              <a:gd name="connsiteY1191" fmla="*/ 1307728 h 6088385"/>
              <a:gd name="connsiteX1192" fmla="*/ 3708119 w 6088384"/>
              <a:gd name="connsiteY1192" fmla="*/ 1247769 h 6088385"/>
              <a:gd name="connsiteX1193" fmla="*/ 3471377 w 6088384"/>
              <a:gd name="connsiteY1193" fmla="*/ 1082633 h 6088385"/>
              <a:gd name="connsiteX1194" fmla="*/ 3447652 w 6088384"/>
              <a:gd name="connsiteY1194" fmla="*/ 1069372 h 6088385"/>
              <a:gd name="connsiteX1195" fmla="*/ 3507038 w 6088384"/>
              <a:gd name="connsiteY1195" fmla="*/ 1060201 h 6088385"/>
              <a:gd name="connsiteX1196" fmla="*/ 3728495 w 6088384"/>
              <a:gd name="connsiteY1196" fmla="*/ 1047737 h 6088385"/>
              <a:gd name="connsiteX1197" fmla="*/ 5225493 w 6088384"/>
              <a:gd name="connsiteY1197" fmla="*/ 1593434 h 6088385"/>
              <a:gd name="connsiteX1198" fmla="*/ 5372658 w 6088384"/>
              <a:gd name="connsiteY1198" fmla="*/ 1728772 h 6088385"/>
              <a:gd name="connsiteX1199" fmla="*/ 5520438 w 6088384"/>
              <a:gd name="connsiteY1199" fmla="*/ 1894178 h 6088385"/>
              <a:gd name="connsiteX1200" fmla="*/ 5590453 w 6088384"/>
              <a:gd name="connsiteY1200" fmla="*/ 1989769 h 6088385"/>
              <a:gd name="connsiteX1201" fmla="*/ 5609450 w 6088384"/>
              <a:gd name="connsiteY1201" fmla="*/ 2117147 h 6088385"/>
              <a:gd name="connsiteX1202" fmla="*/ 5620385 w 6088384"/>
              <a:gd name="connsiteY1202" fmla="*/ 2391768 h 6088385"/>
              <a:gd name="connsiteX1203" fmla="*/ 5608450 w 6088384"/>
              <a:gd name="connsiteY1203" fmla="*/ 2536991 h 6088385"/>
              <a:gd name="connsiteX1204" fmla="*/ 5601019 w 6088384"/>
              <a:gd name="connsiteY1204" fmla="*/ 2520980 h 6088385"/>
              <a:gd name="connsiteX1205" fmla="*/ 5349936 w 6088384"/>
              <a:gd name="connsiteY1205" fmla="*/ 2141244 h 6088385"/>
              <a:gd name="connsiteX1206" fmla="*/ 5326076 w 6088384"/>
              <a:gd name="connsiteY1206" fmla="*/ 2114846 h 6088385"/>
              <a:gd name="connsiteX1207" fmla="*/ 5318902 w 6088384"/>
              <a:gd name="connsiteY1207" fmla="*/ 1999320 h 6088385"/>
              <a:gd name="connsiteX1208" fmla="*/ 5266921 w 6088384"/>
              <a:gd name="connsiteY1208" fmla="*/ 1723260 h 6088385"/>
              <a:gd name="connsiteX1209" fmla="*/ 2544035 w 6088384"/>
              <a:gd name="connsiteY1209" fmla="*/ 476667 h 6088385"/>
              <a:gd name="connsiteX1210" fmla="*/ 2520981 w 6088384"/>
              <a:gd name="connsiteY1210" fmla="*/ 487366 h 6088385"/>
              <a:gd name="connsiteX1211" fmla="*/ 2141245 w 6088384"/>
              <a:gd name="connsiteY1211" fmla="*/ 738449 h 6088385"/>
              <a:gd name="connsiteX1212" fmla="*/ 2119359 w 6088384"/>
              <a:gd name="connsiteY1212" fmla="*/ 758232 h 6088385"/>
              <a:gd name="connsiteX1213" fmla="*/ 1997643 w 6088384"/>
              <a:gd name="connsiteY1213" fmla="*/ 769694 h 6088385"/>
              <a:gd name="connsiteX1214" fmla="*/ 1720047 w 6088384"/>
              <a:gd name="connsiteY1214" fmla="*/ 822280 h 6088385"/>
              <a:gd name="connsiteX1215" fmla="*/ 1593377 w 6088384"/>
              <a:gd name="connsiteY1215" fmla="*/ 862954 h 6088385"/>
              <a:gd name="connsiteX1216" fmla="*/ 1728774 w 6088384"/>
              <a:gd name="connsiteY1216" fmla="*/ 715726 h 6088385"/>
              <a:gd name="connsiteX1217" fmla="*/ 1894180 w 6088384"/>
              <a:gd name="connsiteY1217" fmla="*/ 567946 h 6088385"/>
              <a:gd name="connsiteX1218" fmla="*/ 1989769 w 6088384"/>
              <a:gd name="connsiteY1218" fmla="*/ 497932 h 6088385"/>
              <a:gd name="connsiteX1219" fmla="*/ 2117148 w 6088384"/>
              <a:gd name="connsiteY1219" fmla="*/ 478936 h 6088385"/>
              <a:gd name="connsiteX1220" fmla="*/ 2530161 w 6088384"/>
              <a:gd name="connsiteY1220" fmla="*/ 475099 h 6088385"/>
              <a:gd name="connsiteX1221" fmla="*/ 3218689 w 6088384"/>
              <a:gd name="connsiteY1221" fmla="*/ 642125 h 6088385"/>
              <a:gd name="connsiteX1222" fmla="*/ 3404490 w 6088384"/>
              <a:gd name="connsiteY1222" fmla="*/ 728887 h 6088385"/>
              <a:gd name="connsiteX1223" fmla="*/ 3503741 w 6088384"/>
              <a:gd name="connsiteY1223" fmla="*/ 786414 h 6088385"/>
              <a:gd name="connsiteX1224" fmla="*/ 3341674 w 6088384"/>
              <a:gd name="connsiteY1224" fmla="*/ 811149 h 6088385"/>
              <a:gd name="connsiteX1225" fmla="*/ 3122596 w 6088384"/>
              <a:gd name="connsiteY1225" fmla="*/ 867479 h 6088385"/>
              <a:gd name="connsiteX1226" fmla="*/ 3061984 w 6088384"/>
              <a:gd name="connsiteY1226" fmla="*/ 889663 h 6088385"/>
              <a:gd name="connsiteX1227" fmla="*/ 2965789 w 6088384"/>
              <a:gd name="connsiteY1227" fmla="*/ 854455 h 6088385"/>
              <a:gd name="connsiteX1228" fmla="*/ 2746711 w 6088384"/>
              <a:gd name="connsiteY1228" fmla="*/ 798125 h 6088385"/>
              <a:gd name="connsiteX1229" fmla="*/ 2620366 w 6088384"/>
              <a:gd name="connsiteY1229" fmla="*/ 778842 h 6088385"/>
              <a:gd name="connsiteX1230" fmla="*/ 2662646 w 6088384"/>
              <a:gd name="connsiteY1230" fmla="*/ 753259 h 6088385"/>
              <a:gd name="connsiteX1231" fmla="*/ 2874068 w 6088384"/>
              <a:gd name="connsiteY1231" fmla="*/ 652910 h 6088385"/>
              <a:gd name="connsiteX1232" fmla="*/ 3064440 w 6088384"/>
              <a:gd name="connsiteY1232" fmla="*/ 585088 h 6088385"/>
              <a:gd name="connsiteX1233" fmla="*/ 3082627 w 6088384"/>
              <a:gd name="connsiteY1233" fmla="*/ 590689 h 6088385"/>
              <a:gd name="connsiteX1234" fmla="*/ 3218689 w 6088384"/>
              <a:gd name="connsiteY1234" fmla="*/ 642125 h 6088385"/>
              <a:gd name="connsiteX1235" fmla="*/ 4619324 w 6088384"/>
              <a:gd name="connsiteY1235" fmla="*/ 1222284 h 6088385"/>
              <a:gd name="connsiteX1236" fmla="*/ 4806015 w 6088384"/>
              <a:gd name="connsiteY1236" fmla="*/ 1310894 h 6088385"/>
              <a:gd name="connsiteX1237" fmla="*/ 4813196 w 6088384"/>
              <a:gd name="connsiteY1237" fmla="*/ 1324285 h 6088385"/>
              <a:gd name="connsiteX1238" fmla="*/ 4876886 w 6088384"/>
              <a:gd name="connsiteY1238" fmla="*/ 1464688 h 6088385"/>
              <a:gd name="connsiteX1239" fmla="*/ 4938036 w 6088384"/>
              <a:gd name="connsiteY1239" fmla="*/ 1629737 h 6088385"/>
              <a:gd name="connsiteX1240" fmla="*/ 4981997 w 6088384"/>
              <a:gd name="connsiteY1240" fmla="*/ 1783207 h 6088385"/>
              <a:gd name="connsiteX1241" fmla="*/ 4834399 w 6088384"/>
              <a:gd name="connsiteY1241" fmla="*/ 1674696 h 6088385"/>
              <a:gd name="connsiteX1242" fmla="*/ 4639655 w 6088384"/>
              <a:gd name="connsiteY1242" fmla="*/ 1559616 h 6088385"/>
              <a:gd name="connsiteX1243" fmla="*/ 4579836 w 6088384"/>
              <a:gd name="connsiteY1243" fmla="*/ 1531853 h 6088385"/>
              <a:gd name="connsiteX1244" fmla="*/ 4541157 w 6088384"/>
              <a:gd name="connsiteY1244" fmla="*/ 1450563 h 6088385"/>
              <a:gd name="connsiteX1245" fmla="*/ 4372647 w 6088384"/>
              <a:gd name="connsiteY1245" fmla="*/ 1175877 h 6088385"/>
              <a:gd name="connsiteX1246" fmla="*/ 4335422 w 6088384"/>
              <a:gd name="connsiteY1246" fmla="*/ 1128132 h 6088385"/>
              <a:gd name="connsiteX1247" fmla="*/ 4398868 w 6088384"/>
              <a:gd name="connsiteY1247" fmla="*/ 1143743 h 6088385"/>
              <a:gd name="connsiteX1248" fmla="*/ 4619324 w 6088384"/>
              <a:gd name="connsiteY1248" fmla="*/ 1222284 h 6088385"/>
              <a:gd name="connsiteX1249" fmla="*/ 5439153 w 6088384"/>
              <a:gd name="connsiteY1249" fmla="*/ 1456619 h 6088385"/>
              <a:gd name="connsiteX1250" fmla="*/ 5566373 w 6088384"/>
              <a:gd name="connsiteY1250" fmla="*/ 1596597 h 6088385"/>
              <a:gd name="connsiteX1251" fmla="*/ 5697971 w 6088384"/>
              <a:gd name="connsiteY1251" fmla="*/ 1772581 h 6088385"/>
              <a:gd name="connsiteX1252" fmla="*/ 5794936 w 6088384"/>
              <a:gd name="connsiteY1252" fmla="*/ 1932189 h 6088385"/>
              <a:gd name="connsiteX1253" fmla="*/ 5801377 w 6088384"/>
              <a:gd name="connsiteY1253" fmla="*/ 1954191 h 6088385"/>
              <a:gd name="connsiteX1254" fmla="*/ 5866530 w 6088384"/>
              <a:gd name="connsiteY1254" fmla="*/ 2384182 h 6088385"/>
              <a:gd name="connsiteX1255" fmla="*/ 5869187 w 6088384"/>
              <a:gd name="connsiteY1255" fmla="*/ 2494766 h 6088385"/>
              <a:gd name="connsiteX1256" fmla="*/ 5856499 w 6088384"/>
              <a:gd name="connsiteY1256" fmla="*/ 2459458 h 6088385"/>
              <a:gd name="connsiteX1257" fmla="*/ 5650753 w 6088384"/>
              <a:gd name="connsiteY1257" fmla="*/ 2072096 h 6088385"/>
              <a:gd name="connsiteX1258" fmla="*/ 5590453 w 6088384"/>
              <a:gd name="connsiteY1258" fmla="*/ 1989769 h 6088385"/>
              <a:gd name="connsiteX1259" fmla="*/ 5577230 w 6088384"/>
              <a:gd name="connsiteY1259" fmla="*/ 1901097 h 6088385"/>
              <a:gd name="connsiteX1260" fmla="*/ 5452761 w 6088384"/>
              <a:gd name="connsiteY1260" fmla="*/ 1484918 h 6088385"/>
              <a:gd name="connsiteX1261" fmla="*/ 2494744 w 6088384"/>
              <a:gd name="connsiteY1261" fmla="*/ 219205 h 6088385"/>
              <a:gd name="connsiteX1262" fmla="*/ 2459460 w 6088384"/>
              <a:gd name="connsiteY1262" fmla="*/ 231885 h 6088385"/>
              <a:gd name="connsiteX1263" fmla="*/ 2072098 w 6088384"/>
              <a:gd name="connsiteY1263" fmla="*/ 437631 h 6088385"/>
              <a:gd name="connsiteX1264" fmla="*/ 1989769 w 6088384"/>
              <a:gd name="connsiteY1264" fmla="*/ 497932 h 6088385"/>
              <a:gd name="connsiteX1265" fmla="*/ 1901098 w 6088384"/>
              <a:gd name="connsiteY1265" fmla="*/ 511156 h 6088385"/>
              <a:gd name="connsiteX1266" fmla="*/ 1484919 w 6088384"/>
              <a:gd name="connsiteY1266" fmla="*/ 635624 h 6088385"/>
              <a:gd name="connsiteX1267" fmla="*/ 1456621 w 6088384"/>
              <a:gd name="connsiteY1267" fmla="*/ 649233 h 6088385"/>
              <a:gd name="connsiteX1268" fmla="*/ 1596599 w 6088384"/>
              <a:gd name="connsiteY1268" fmla="*/ 522012 h 6088385"/>
              <a:gd name="connsiteX1269" fmla="*/ 1772582 w 6088384"/>
              <a:gd name="connsiteY1269" fmla="*/ 390413 h 6088385"/>
              <a:gd name="connsiteX1270" fmla="*/ 1931826 w 6088384"/>
              <a:gd name="connsiteY1270" fmla="*/ 293670 h 6088385"/>
              <a:gd name="connsiteX1271" fmla="*/ 2156474 w 6088384"/>
              <a:gd name="connsiteY1271" fmla="*/ 245939 h 6088385"/>
              <a:gd name="connsiteX1272" fmla="*/ 2463831 w 6088384"/>
              <a:gd name="connsiteY1272" fmla="*/ 218814 h 6088385"/>
              <a:gd name="connsiteX1273" fmla="*/ 4003224 w 6088384"/>
              <a:gd name="connsiteY1273" fmla="*/ 774847 h 6088385"/>
              <a:gd name="connsiteX1274" fmla="*/ 4128266 w 6088384"/>
              <a:gd name="connsiteY1274" fmla="*/ 887868 h 6088385"/>
              <a:gd name="connsiteX1275" fmla="*/ 4257363 w 6088384"/>
              <a:gd name="connsiteY1275" fmla="*/ 1028017 h 6088385"/>
              <a:gd name="connsiteX1276" fmla="*/ 4335422 w 6088384"/>
              <a:gd name="connsiteY1276" fmla="*/ 1128132 h 6088385"/>
              <a:gd name="connsiteX1277" fmla="*/ 4175911 w 6088384"/>
              <a:gd name="connsiteY1277" fmla="*/ 1088886 h 6088385"/>
              <a:gd name="connsiteX1278" fmla="*/ 3951953 w 6088384"/>
              <a:gd name="connsiteY1278" fmla="*/ 1057091 h 6088385"/>
              <a:gd name="connsiteX1279" fmla="*/ 3871612 w 6088384"/>
              <a:gd name="connsiteY1279" fmla="*/ 1053728 h 6088385"/>
              <a:gd name="connsiteX1280" fmla="*/ 3855368 w 6088384"/>
              <a:gd name="connsiteY1280" fmla="*/ 1038295 h 6088385"/>
              <a:gd name="connsiteX1281" fmla="*/ 3578883 w 6088384"/>
              <a:gd name="connsiteY1281" fmla="*/ 829969 h 6088385"/>
              <a:gd name="connsiteX1282" fmla="*/ 3503741 w 6088384"/>
              <a:gd name="connsiteY1282" fmla="*/ 786414 h 6088385"/>
              <a:gd name="connsiteX1283" fmla="*/ 3568652 w 6088384"/>
              <a:gd name="connsiteY1283" fmla="*/ 776508 h 6088385"/>
              <a:gd name="connsiteX1284" fmla="*/ 3802382 w 6088384"/>
              <a:gd name="connsiteY1284" fmla="*/ 764705 h 6088385"/>
              <a:gd name="connsiteX1285" fmla="*/ 5579185 w 6088384"/>
              <a:gd name="connsiteY1285" fmla="*/ 1399070 h 6088385"/>
              <a:gd name="connsiteX1286" fmla="*/ 5641659 w 6088384"/>
              <a:gd name="connsiteY1286" fmla="*/ 1482217 h 6088385"/>
              <a:gd name="connsiteX1287" fmla="*/ 5860872 w 6088384"/>
              <a:gd name="connsiteY1287" fmla="*/ 1890083 h 6088385"/>
              <a:gd name="connsiteX1288" fmla="*/ 5994270 w 6088384"/>
              <a:gd name="connsiteY1288" fmla="*/ 2333495 h 6088385"/>
              <a:gd name="connsiteX1289" fmla="*/ 6016808 w 6088384"/>
              <a:gd name="connsiteY1289" fmla="*/ 2492249 h 6088385"/>
              <a:gd name="connsiteX1290" fmla="*/ 5985610 w 6088384"/>
              <a:gd name="connsiteY1290" fmla="*/ 2370918 h 6088385"/>
              <a:gd name="connsiteX1291" fmla="*/ 5812476 w 6088384"/>
              <a:gd name="connsiteY1291" fmla="*/ 1961062 h 6088385"/>
              <a:gd name="connsiteX1292" fmla="*/ 5794936 w 6088384"/>
              <a:gd name="connsiteY1292" fmla="*/ 1932189 h 6088385"/>
              <a:gd name="connsiteX1293" fmla="*/ 5750907 w 6088384"/>
              <a:gd name="connsiteY1293" fmla="*/ 1781792 h 6088385"/>
              <a:gd name="connsiteX1294" fmla="*/ 5608529 w 6088384"/>
              <a:gd name="connsiteY1294" fmla="*/ 1448727 h 6088385"/>
              <a:gd name="connsiteX1295" fmla="*/ 2492245 w 6088384"/>
              <a:gd name="connsiteY1295" fmla="*/ 71578 h 6088385"/>
              <a:gd name="connsiteX1296" fmla="*/ 2370920 w 6088384"/>
              <a:gd name="connsiteY1296" fmla="*/ 102774 h 6088385"/>
              <a:gd name="connsiteX1297" fmla="*/ 1961063 w 6088384"/>
              <a:gd name="connsiteY1297" fmla="*/ 275908 h 6088385"/>
              <a:gd name="connsiteX1298" fmla="*/ 1931826 w 6088384"/>
              <a:gd name="connsiteY1298" fmla="*/ 293670 h 6088385"/>
              <a:gd name="connsiteX1299" fmla="*/ 1914131 w 6088384"/>
              <a:gd name="connsiteY1299" fmla="*/ 297430 h 6088385"/>
              <a:gd name="connsiteX1300" fmla="*/ 1448727 w 6088384"/>
              <a:gd name="connsiteY1300" fmla="*/ 479857 h 6088385"/>
              <a:gd name="connsiteX1301" fmla="*/ 1403768 w 6088384"/>
              <a:gd name="connsiteY1301" fmla="*/ 505670 h 6088385"/>
              <a:gd name="connsiteX1302" fmla="*/ 1482217 w 6088384"/>
              <a:gd name="connsiteY1302" fmla="*/ 446727 h 6088385"/>
              <a:gd name="connsiteX1303" fmla="*/ 1890083 w 6088384"/>
              <a:gd name="connsiteY1303" fmla="*/ 227513 h 6088385"/>
              <a:gd name="connsiteX1304" fmla="*/ 2333495 w 6088384"/>
              <a:gd name="connsiteY1304" fmla="*/ 94115 h 6088385"/>
              <a:gd name="connsiteX1305" fmla="*/ 4692198 w 6088384"/>
              <a:gd name="connsiteY1305" fmla="*/ 944350 h 6088385"/>
              <a:gd name="connsiteX1306" fmla="*/ 4892027 w 6088384"/>
              <a:gd name="connsiteY1306" fmla="*/ 1040613 h 6088385"/>
              <a:gd name="connsiteX1307" fmla="*/ 5009671 w 6088384"/>
              <a:gd name="connsiteY1307" fmla="*/ 1112084 h 6088385"/>
              <a:gd name="connsiteX1308" fmla="*/ 5068990 w 6088384"/>
              <a:gd name="connsiteY1308" fmla="*/ 1211576 h 6088385"/>
              <a:gd name="connsiteX1309" fmla="*/ 5182904 w 6088384"/>
              <a:gd name="connsiteY1309" fmla="*/ 1459966 h 6088385"/>
              <a:gd name="connsiteX1310" fmla="*/ 5225493 w 6088384"/>
              <a:gd name="connsiteY1310" fmla="*/ 1593434 h 6088385"/>
              <a:gd name="connsiteX1311" fmla="*/ 5208035 w 6088384"/>
              <a:gd name="connsiteY1311" fmla="*/ 1577378 h 6088385"/>
              <a:gd name="connsiteX1312" fmla="*/ 4830746 w 6088384"/>
              <a:gd name="connsiteY1312" fmla="*/ 1322633 h 6088385"/>
              <a:gd name="connsiteX1313" fmla="*/ 4806015 w 6088384"/>
              <a:gd name="connsiteY1313" fmla="*/ 1310894 h 6088385"/>
              <a:gd name="connsiteX1314" fmla="*/ 4741310 w 6088384"/>
              <a:gd name="connsiteY1314" fmla="*/ 1190239 h 6088385"/>
              <a:gd name="connsiteX1315" fmla="*/ 4574645 w 6088384"/>
              <a:gd name="connsiteY1315" fmla="*/ 941926 h 6088385"/>
              <a:gd name="connsiteX1316" fmla="*/ 4526698 w 6088384"/>
              <a:gd name="connsiteY1316" fmla="*/ 883777 h 6088385"/>
              <a:gd name="connsiteX1317" fmla="*/ 3372044 w 6088384"/>
              <a:gd name="connsiteY1317" fmla="*/ 385702 h 6088385"/>
              <a:gd name="connsiteX1318" fmla="*/ 3574912 w 6088384"/>
              <a:gd name="connsiteY1318" fmla="*/ 479858 h 6088385"/>
              <a:gd name="connsiteX1319" fmla="*/ 3585119 w 6088384"/>
              <a:gd name="connsiteY1319" fmla="*/ 485890 h 6088385"/>
              <a:gd name="connsiteX1320" fmla="*/ 3541439 w 6088384"/>
              <a:gd name="connsiteY1320" fmla="*/ 487718 h 6088385"/>
              <a:gd name="connsiteX1321" fmla="*/ 3094523 w 6088384"/>
              <a:gd name="connsiteY1321" fmla="*/ 574370 h 6088385"/>
              <a:gd name="connsiteX1322" fmla="*/ 3064440 w 6088384"/>
              <a:gd name="connsiteY1322" fmla="*/ 585088 h 6088385"/>
              <a:gd name="connsiteX1323" fmla="*/ 2945387 w 6088384"/>
              <a:gd name="connsiteY1323" fmla="*/ 548417 h 6088385"/>
              <a:gd name="connsiteX1324" fmla="*/ 2668798 w 6088384"/>
              <a:gd name="connsiteY1324" fmla="*/ 490768 h 6088385"/>
              <a:gd name="connsiteX1325" fmla="*/ 2544035 w 6088384"/>
              <a:gd name="connsiteY1325" fmla="*/ 476667 h 6088385"/>
              <a:gd name="connsiteX1326" fmla="*/ 2723850 w 6088384"/>
              <a:gd name="connsiteY1326" fmla="*/ 393210 h 6088385"/>
              <a:gd name="connsiteX1327" fmla="*/ 2933219 w 6088384"/>
              <a:gd name="connsiteY1327" fmla="*/ 319977 h 6088385"/>
              <a:gd name="connsiteX1328" fmla="*/ 3064977 w 6088384"/>
              <a:gd name="connsiteY1328" fmla="*/ 287808 h 6088385"/>
              <a:gd name="connsiteX1329" fmla="*/ 3188321 w 6088384"/>
              <a:gd name="connsiteY1329" fmla="*/ 320224 h 6088385"/>
              <a:gd name="connsiteX1330" fmla="*/ 3372044 w 6088384"/>
              <a:gd name="connsiteY1330" fmla="*/ 385702 h 6088385"/>
              <a:gd name="connsiteX1331" fmla="*/ 4140851 w 6088384"/>
              <a:gd name="connsiteY1331" fmla="*/ 514687 h 6088385"/>
              <a:gd name="connsiteX1332" fmla="*/ 4161626 w 6088384"/>
              <a:gd name="connsiteY1332" fmla="*/ 529334 h 6088385"/>
              <a:gd name="connsiteX1333" fmla="*/ 4480715 w 6088384"/>
              <a:gd name="connsiteY1333" fmla="*/ 828011 h 6088385"/>
              <a:gd name="connsiteX1334" fmla="*/ 4526698 w 6088384"/>
              <a:gd name="connsiteY1334" fmla="*/ 883777 h 6088385"/>
              <a:gd name="connsiteX1335" fmla="*/ 4482169 w 6088384"/>
              <a:gd name="connsiteY1335" fmla="*/ 867479 h 6088385"/>
              <a:gd name="connsiteX1336" fmla="*/ 4036113 w 6088384"/>
              <a:gd name="connsiteY1336" fmla="*/ 776508 h 6088385"/>
              <a:gd name="connsiteX1337" fmla="*/ 4003224 w 6088384"/>
              <a:gd name="connsiteY1337" fmla="*/ 774847 h 6088385"/>
              <a:gd name="connsiteX1338" fmla="*/ 3954649 w 6088384"/>
              <a:gd name="connsiteY1338" fmla="*/ 730941 h 6088385"/>
              <a:gd name="connsiteX1339" fmla="*/ 3769656 w 6088384"/>
              <a:gd name="connsiteY1339" fmla="*/ 594938 h 6088385"/>
              <a:gd name="connsiteX1340" fmla="*/ 3585119 w 6088384"/>
              <a:gd name="connsiteY1340" fmla="*/ 485890 h 6088385"/>
              <a:gd name="connsiteX1341" fmla="*/ 3764897 w 6088384"/>
              <a:gd name="connsiteY1341" fmla="*/ 478363 h 6088385"/>
              <a:gd name="connsiteX1342" fmla="*/ 3986354 w 6088384"/>
              <a:gd name="connsiteY1342" fmla="*/ 490827 h 6088385"/>
              <a:gd name="connsiteX1343" fmla="*/ 4672999 w 6088384"/>
              <a:gd name="connsiteY1343" fmla="*/ 676144 h 6088385"/>
              <a:gd name="connsiteX1344" fmla="*/ 4822134 w 6088384"/>
              <a:gd name="connsiteY1344" fmla="*/ 746428 h 6088385"/>
              <a:gd name="connsiteX1345" fmla="*/ 5011061 w 6088384"/>
              <a:gd name="connsiteY1345" fmla="*/ 858655 h 6088385"/>
              <a:gd name="connsiteX1346" fmla="*/ 5158555 w 6088384"/>
              <a:gd name="connsiteY1346" fmla="*/ 966686 h 6088385"/>
              <a:gd name="connsiteX1347" fmla="*/ 5169399 w 6088384"/>
              <a:gd name="connsiteY1347" fmla="*/ 980166 h 6088385"/>
              <a:gd name="connsiteX1348" fmla="*/ 5327256 w 6088384"/>
              <a:gd name="connsiteY1348" fmla="*/ 1223937 h 6088385"/>
              <a:gd name="connsiteX1349" fmla="*/ 5439153 w 6088384"/>
              <a:gd name="connsiteY1349" fmla="*/ 1456619 h 6088385"/>
              <a:gd name="connsiteX1350" fmla="*/ 5418830 w 6088384"/>
              <a:gd name="connsiteY1350" fmla="*/ 1434259 h 6088385"/>
              <a:gd name="connsiteX1351" fmla="*/ 5080508 w 6088384"/>
              <a:gd name="connsiteY1351" fmla="*/ 1155118 h 6088385"/>
              <a:gd name="connsiteX1352" fmla="*/ 5009671 w 6088384"/>
              <a:gd name="connsiteY1352" fmla="*/ 1112084 h 6088385"/>
              <a:gd name="connsiteX1353" fmla="*/ 4957771 w 6088384"/>
              <a:gd name="connsiteY1353" fmla="*/ 1025034 h 6088385"/>
              <a:gd name="connsiteX1354" fmla="*/ 4686426 w 6088384"/>
              <a:gd name="connsiteY1354" fmla="*/ 689061 h 6088385"/>
              <a:gd name="connsiteX1355" fmla="*/ 3639711 w 6088384"/>
              <a:gd name="connsiteY1355" fmla="*/ 227513 h 6088385"/>
              <a:gd name="connsiteX1356" fmla="*/ 3641986 w 6088384"/>
              <a:gd name="connsiteY1356" fmla="*/ 228586 h 6088385"/>
              <a:gd name="connsiteX1357" fmla="*/ 3584074 w 6088384"/>
              <a:gd name="connsiteY1357" fmla="*/ 225821 h 6088385"/>
              <a:gd name="connsiteX1358" fmla="*/ 3147462 w 6088384"/>
              <a:gd name="connsiteY1358" fmla="*/ 267668 h 6088385"/>
              <a:gd name="connsiteX1359" fmla="*/ 3064977 w 6088384"/>
              <a:gd name="connsiteY1359" fmla="*/ 287808 h 6088385"/>
              <a:gd name="connsiteX1360" fmla="*/ 3000679 w 6088384"/>
              <a:gd name="connsiteY1360" fmla="*/ 270909 h 6088385"/>
              <a:gd name="connsiteX1361" fmla="*/ 2618056 w 6088384"/>
              <a:gd name="connsiteY1361" fmla="*/ 220768 h 6088385"/>
              <a:gd name="connsiteX1362" fmla="*/ 2494744 w 6088384"/>
              <a:gd name="connsiteY1362" fmla="*/ 219205 h 6088385"/>
              <a:gd name="connsiteX1363" fmla="*/ 2665903 w 6088384"/>
              <a:gd name="connsiteY1363" fmla="*/ 157697 h 6088385"/>
              <a:gd name="connsiteX1364" fmla="*/ 2878851 w 6088384"/>
              <a:gd name="connsiteY1364" fmla="*/ 103462 h 6088385"/>
              <a:gd name="connsiteX1365" fmla="*/ 3068098 w 6088384"/>
              <a:gd name="connsiteY1365" fmla="*/ 74235 h 6088385"/>
              <a:gd name="connsiteX1366" fmla="*/ 3111875 w 6088384"/>
              <a:gd name="connsiteY1366" fmla="*/ 79650 h 6088385"/>
              <a:gd name="connsiteX1367" fmla="*/ 3639711 w 6088384"/>
              <a:gd name="connsiteY1367" fmla="*/ 227513 h 6088385"/>
              <a:gd name="connsiteX1368" fmla="*/ 4731728 w 6088384"/>
              <a:gd name="connsiteY1368" fmla="*/ 537335 h 6088385"/>
              <a:gd name="connsiteX1369" fmla="*/ 4841910 w 6088384"/>
              <a:gd name="connsiteY1369" fmla="*/ 602444 h 6088385"/>
              <a:gd name="connsiteX1370" fmla="*/ 5200520 w 6088384"/>
              <a:gd name="connsiteY1370" fmla="*/ 895374 h 6088385"/>
              <a:gd name="connsiteX1371" fmla="*/ 5493450 w 6088384"/>
              <a:gd name="connsiteY1371" fmla="*/ 1253984 h 6088385"/>
              <a:gd name="connsiteX1372" fmla="*/ 5579185 w 6088384"/>
              <a:gd name="connsiteY1372" fmla="*/ 1399070 h 6088385"/>
              <a:gd name="connsiteX1373" fmla="*/ 5505779 w 6088384"/>
              <a:gd name="connsiteY1373" fmla="*/ 1301373 h 6088385"/>
              <a:gd name="connsiteX1374" fmla="*/ 5188978 w 6088384"/>
              <a:gd name="connsiteY1374" fmla="*/ 988970 h 6088385"/>
              <a:gd name="connsiteX1375" fmla="*/ 5158555 w 6088384"/>
              <a:gd name="connsiteY1375" fmla="*/ 966686 h 6088385"/>
              <a:gd name="connsiteX1376" fmla="*/ 5056797 w 6088384"/>
              <a:gd name="connsiteY1376" fmla="*/ 840204 h 6088385"/>
              <a:gd name="connsiteX1377" fmla="*/ 4797799 w 6088384"/>
              <a:gd name="connsiteY1377" fmla="*/ 586978 h 6088385"/>
              <a:gd name="connsiteX1378" fmla="*/ 4202106 w 6088384"/>
              <a:gd name="connsiteY1378" fmla="*/ 311962 h 6088385"/>
              <a:gd name="connsiteX1379" fmla="*/ 4236079 w 6088384"/>
              <a:gd name="connsiteY1379" fmla="*/ 330952 h 6088385"/>
              <a:gd name="connsiteX1380" fmla="*/ 4582678 w 6088384"/>
              <a:gd name="connsiteY1380" fmla="*/ 589257 h 6088385"/>
              <a:gd name="connsiteX1381" fmla="*/ 4672999 w 6088384"/>
              <a:gd name="connsiteY1381" fmla="*/ 676144 h 6088385"/>
              <a:gd name="connsiteX1382" fmla="*/ 4623698 w 6088384"/>
              <a:gd name="connsiteY1382" fmla="*/ 652910 h 6088385"/>
              <a:gd name="connsiteX1383" fmla="*/ 4204306 w 6088384"/>
              <a:gd name="connsiteY1383" fmla="*/ 524487 h 6088385"/>
              <a:gd name="connsiteX1384" fmla="*/ 4140851 w 6088384"/>
              <a:gd name="connsiteY1384" fmla="*/ 514687 h 6088385"/>
              <a:gd name="connsiteX1385" fmla="*/ 4004029 w 6088384"/>
              <a:gd name="connsiteY1385" fmla="*/ 418229 h 6088385"/>
              <a:gd name="connsiteX1386" fmla="*/ 3838146 w 6088384"/>
              <a:gd name="connsiteY1386" fmla="*/ 321032 h 6088385"/>
              <a:gd name="connsiteX1387" fmla="*/ 3641986 w 6088384"/>
              <a:gd name="connsiteY1387" fmla="*/ 228586 h 6088385"/>
              <a:gd name="connsiteX1388" fmla="*/ 3803193 w 6088384"/>
              <a:gd name="connsiteY1388" fmla="*/ 236282 h 6088385"/>
              <a:gd name="connsiteX1389" fmla="*/ 4020687 w 6088384"/>
              <a:gd name="connsiteY1389" fmla="*/ 267668 h 6088385"/>
              <a:gd name="connsiteX1390" fmla="*/ 3649886 w 6088384"/>
              <a:gd name="connsiteY1390" fmla="*/ 82048 h 6088385"/>
              <a:gd name="connsiteX1391" fmla="*/ 3541718 w 6088384"/>
              <a:gd name="connsiteY1391" fmla="*/ 66692 h 6088385"/>
              <a:gd name="connsiteX1392" fmla="*/ 3096804 w 6088384"/>
              <a:gd name="connsiteY1392" fmla="*/ 69802 h 6088385"/>
              <a:gd name="connsiteX1393" fmla="*/ 3068098 w 6088384"/>
              <a:gd name="connsiteY1393" fmla="*/ 74235 h 6088385"/>
              <a:gd name="connsiteX1394" fmla="*/ 2974846 w 6088384"/>
              <a:gd name="connsiteY1394" fmla="*/ 62700 h 6088385"/>
              <a:gd name="connsiteX1395" fmla="*/ 2557453 w 6088384"/>
              <a:gd name="connsiteY1395" fmla="*/ 62321 h 6088385"/>
              <a:gd name="connsiteX1396" fmla="*/ 2492245 w 6088384"/>
              <a:gd name="connsiteY1396" fmla="*/ 71578 h 6088385"/>
              <a:gd name="connsiteX1397" fmla="*/ 2589998 w 6088384"/>
              <a:gd name="connsiteY1397" fmla="*/ 46443 h 6088385"/>
              <a:gd name="connsiteX1398" fmla="*/ 3050706 w 6088384"/>
              <a:gd name="connsiteY1398" fmla="*/ 0 h 6088385"/>
              <a:gd name="connsiteX1399" fmla="*/ 3511414 w 6088384"/>
              <a:gd name="connsiteY1399" fmla="*/ 46444 h 6088385"/>
              <a:gd name="connsiteX1400" fmla="*/ 4209088 w 6088384"/>
              <a:gd name="connsiteY1400" fmla="*/ 231884 h 6088385"/>
              <a:gd name="connsiteX1401" fmla="*/ 4616954 w 6088384"/>
              <a:gd name="connsiteY1401" fmla="*/ 451098 h 6088385"/>
              <a:gd name="connsiteX1402" fmla="*/ 4731728 w 6088384"/>
              <a:gd name="connsiteY1402" fmla="*/ 537335 h 6088385"/>
              <a:gd name="connsiteX1403" fmla="*/ 4647167 w 6088384"/>
              <a:gd name="connsiteY1403" fmla="*/ 487365 h 6088385"/>
              <a:gd name="connsiteX1404" fmla="*/ 4234930 w 6088384"/>
              <a:gd name="connsiteY1404" fmla="*/ 319976 h 6088385"/>
              <a:gd name="connsiteX1405" fmla="*/ 4202106 w 6088384"/>
              <a:gd name="connsiteY1405" fmla="*/ 311962 h 6088385"/>
              <a:gd name="connsiteX1406" fmla="*/ 4091410 w 6088384"/>
              <a:gd name="connsiteY1406" fmla="*/ 250087 h 6088385"/>
              <a:gd name="connsiteX1407" fmla="*/ 3940519 w 6088384"/>
              <a:gd name="connsiteY1407" fmla="*/ 179645 h 6088385"/>
              <a:gd name="connsiteX1408" fmla="*/ 3730492 w 6088384"/>
              <a:gd name="connsiteY1408" fmla="*/ 102774 h 6088385"/>
              <a:gd name="connsiteX1409" fmla="*/ 3649886 w 6088384"/>
              <a:gd name="connsiteY1409" fmla="*/ 82048 h 6088385"/>
              <a:gd name="connsiteX1410" fmla="*/ 3765676 w 6088384"/>
              <a:gd name="connsiteY1410" fmla="*/ 98487 h 6088385"/>
              <a:gd name="connsiteX1411" fmla="*/ 4209088 w 6088384"/>
              <a:gd name="connsiteY1411" fmla="*/ 231884 h 6088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</a:cxnLst>
            <a:rect l="l" t="t" r="r" b="b"/>
            <a:pathLst>
              <a:path w="6088384" h="6088385">
                <a:moveTo>
                  <a:pt x="1343503" y="5543275"/>
                </a:moveTo>
                <a:lnTo>
                  <a:pt x="1441220" y="5601018"/>
                </a:lnTo>
                <a:cubicBezTo>
                  <a:pt x="1573938" y="5670763"/>
                  <a:pt x="1712072" y="5726560"/>
                  <a:pt x="1853457" y="5768407"/>
                </a:cubicBezTo>
                <a:lnTo>
                  <a:pt x="1889262" y="5777149"/>
                </a:lnTo>
                <a:lnTo>
                  <a:pt x="1978543" y="5828749"/>
                </a:lnTo>
                <a:cubicBezTo>
                  <a:pt x="2090895" y="5887594"/>
                  <a:pt x="2208746" y="5937369"/>
                  <a:pt x="2331123" y="5977101"/>
                </a:cubicBezTo>
                <a:lnTo>
                  <a:pt x="2425205" y="6004449"/>
                </a:lnTo>
                <a:lnTo>
                  <a:pt x="2322710" y="5989898"/>
                </a:lnTo>
                <a:cubicBezTo>
                  <a:pt x="2173572" y="5961083"/>
                  <a:pt x="2025101" y="5916894"/>
                  <a:pt x="1879298" y="5856500"/>
                </a:cubicBezTo>
                <a:cubicBezTo>
                  <a:pt x="1687932" y="5777234"/>
                  <a:pt x="1513054" y="5674979"/>
                  <a:pt x="1356537" y="5554260"/>
                </a:cubicBezTo>
                <a:close/>
                <a:moveTo>
                  <a:pt x="1947471" y="5573687"/>
                </a:moveTo>
                <a:lnTo>
                  <a:pt x="2140862" y="5705378"/>
                </a:lnTo>
                <a:cubicBezTo>
                  <a:pt x="2212556" y="5748636"/>
                  <a:pt x="2286507" y="5787901"/>
                  <a:pt x="2362340" y="5823019"/>
                </a:cubicBezTo>
                <a:lnTo>
                  <a:pt x="2452498" y="5860088"/>
                </a:lnTo>
                <a:lnTo>
                  <a:pt x="2285194" y="5852101"/>
                </a:lnTo>
                <a:cubicBezTo>
                  <a:pt x="2212335" y="5845126"/>
                  <a:pt x="2139747" y="5834664"/>
                  <a:pt x="2067700" y="5820716"/>
                </a:cubicBezTo>
                <a:lnTo>
                  <a:pt x="1889262" y="5777149"/>
                </a:lnTo>
                <a:lnTo>
                  <a:pt x="1814261" y="5733801"/>
                </a:lnTo>
                <a:cubicBezTo>
                  <a:pt x="1680998" y="5649211"/>
                  <a:pt x="1557086" y="5551209"/>
                  <a:pt x="1444426" y="5441694"/>
                </a:cubicBezTo>
                <a:lnTo>
                  <a:pt x="1418395" y="5413657"/>
                </a:lnTo>
                <a:lnTo>
                  <a:pt x="1464689" y="5435475"/>
                </a:lnTo>
                <a:cubicBezTo>
                  <a:pt x="1599815" y="5491446"/>
                  <a:pt x="1740279" y="5534529"/>
                  <a:pt x="1884080" y="5563897"/>
                </a:cubicBezTo>
                <a:close/>
                <a:moveTo>
                  <a:pt x="3591548" y="6017987"/>
                </a:moveTo>
                <a:lnTo>
                  <a:pt x="3498389" y="6041941"/>
                </a:lnTo>
                <a:cubicBezTo>
                  <a:pt x="3349576" y="6072393"/>
                  <a:pt x="3195496" y="6088385"/>
                  <a:pt x="3037681" y="6088385"/>
                </a:cubicBezTo>
                <a:cubicBezTo>
                  <a:pt x="2840412" y="6088385"/>
                  <a:pt x="2648979" y="6063397"/>
                  <a:pt x="2466375" y="6016415"/>
                </a:cubicBezTo>
                <a:lnTo>
                  <a:pt x="2425205" y="6004449"/>
                </a:lnTo>
                <a:lnTo>
                  <a:pt x="2546668" y="6021692"/>
                </a:lnTo>
                <a:cubicBezTo>
                  <a:pt x="2695974" y="6035339"/>
                  <a:pt x="2844946" y="6034027"/>
                  <a:pt x="2991582" y="6018582"/>
                </a:cubicBezTo>
                <a:lnTo>
                  <a:pt x="3020321" y="6014145"/>
                </a:lnTo>
                <a:lnTo>
                  <a:pt x="3068845" y="6021079"/>
                </a:lnTo>
                <a:cubicBezTo>
                  <a:pt x="3202710" y="6036204"/>
                  <a:pt x="3338592" y="6039549"/>
                  <a:pt x="3474961" y="6030481"/>
                </a:cubicBezTo>
                <a:close/>
                <a:moveTo>
                  <a:pt x="511297" y="4692103"/>
                </a:moveTo>
                <a:lnTo>
                  <a:pt x="582607" y="4787012"/>
                </a:lnTo>
                <a:cubicBezTo>
                  <a:pt x="678533" y="4902236"/>
                  <a:pt x="784800" y="5006647"/>
                  <a:pt x="899408" y="5099414"/>
                </a:cubicBezTo>
                <a:lnTo>
                  <a:pt x="930525" y="5122206"/>
                </a:lnTo>
                <a:lnTo>
                  <a:pt x="943945" y="5141241"/>
                </a:lnTo>
                <a:cubicBezTo>
                  <a:pt x="1022558" y="5243320"/>
                  <a:pt x="1110165" y="5339205"/>
                  <a:pt x="1206210" y="5427555"/>
                </a:cubicBezTo>
                <a:lnTo>
                  <a:pt x="1343503" y="5543275"/>
                </a:lnTo>
                <a:lnTo>
                  <a:pt x="1246477" y="5485939"/>
                </a:lnTo>
                <a:cubicBezTo>
                  <a:pt x="1119718" y="5402245"/>
                  <a:pt x="999459" y="5304602"/>
                  <a:pt x="887866" y="5193009"/>
                </a:cubicBezTo>
                <a:cubicBezTo>
                  <a:pt x="748376" y="5053520"/>
                  <a:pt x="630681" y="4900487"/>
                  <a:pt x="534782" y="4738145"/>
                </a:cubicBezTo>
                <a:close/>
                <a:moveTo>
                  <a:pt x="2085160" y="5313536"/>
                </a:moveTo>
                <a:lnTo>
                  <a:pt x="2133737" y="5357443"/>
                </a:lnTo>
                <a:cubicBezTo>
                  <a:pt x="2197856" y="5409739"/>
                  <a:pt x="2264149" y="5458034"/>
                  <a:pt x="2332286" y="5502327"/>
                </a:cubicBezTo>
                <a:lnTo>
                  <a:pt x="2505795" y="5602389"/>
                </a:lnTo>
                <a:lnTo>
                  <a:pt x="2323489" y="5610021"/>
                </a:lnTo>
                <a:cubicBezTo>
                  <a:pt x="2249253" y="5609468"/>
                  <a:pt x="2175351" y="5605279"/>
                  <a:pt x="2102033" y="5597557"/>
                </a:cubicBezTo>
                <a:lnTo>
                  <a:pt x="1947471" y="5573687"/>
                </a:lnTo>
                <a:lnTo>
                  <a:pt x="1932919" y="5563777"/>
                </a:lnTo>
                <a:cubicBezTo>
                  <a:pt x="1799299" y="5461596"/>
                  <a:pt x="1676195" y="5344060"/>
                  <a:pt x="1566593" y="5212406"/>
                </a:cubicBezTo>
                <a:lnTo>
                  <a:pt x="1559965" y="5203585"/>
                </a:lnTo>
                <a:lnTo>
                  <a:pt x="1633129" y="5229092"/>
                </a:lnTo>
                <a:cubicBezTo>
                  <a:pt x="1768045" y="5269227"/>
                  <a:pt x="1908180" y="5297242"/>
                  <a:pt x="2052272" y="5311875"/>
                </a:cubicBezTo>
                <a:close/>
                <a:moveTo>
                  <a:pt x="3597768" y="5867697"/>
                </a:moveTo>
                <a:lnTo>
                  <a:pt x="3422483" y="5930687"/>
                </a:lnTo>
                <a:cubicBezTo>
                  <a:pt x="3352502" y="5952125"/>
                  <a:pt x="3281435" y="5970238"/>
                  <a:pt x="3209535" y="5984922"/>
                </a:cubicBezTo>
                <a:lnTo>
                  <a:pt x="3020321" y="6014145"/>
                </a:lnTo>
                <a:lnTo>
                  <a:pt x="2935708" y="6002052"/>
                </a:lnTo>
                <a:cubicBezTo>
                  <a:pt x="2803357" y="5979145"/>
                  <a:pt x="2673532" y="5944669"/>
                  <a:pt x="2547763" y="5899258"/>
                </a:cubicBezTo>
                <a:lnTo>
                  <a:pt x="2452498" y="5860088"/>
                </a:lnTo>
                <a:lnTo>
                  <a:pt x="2504312" y="5862562"/>
                </a:lnTo>
                <a:cubicBezTo>
                  <a:pt x="2650572" y="5862562"/>
                  <a:pt x="2796831" y="5848613"/>
                  <a:pt x="2940924" y="5820715"/>
                </a:cubicBezTo>
                <a:lnTo>
                  <a:pt x="3022078" y="5800901"/>
                </a:lnTo>
                <a:lnTo>
                  <a:pt x="3170591" y="5833940"/>
                </a:lnTo>
                <a:cubicBezTo>
                  <a:pt x="3294323" y="5856153"/>
                  <a:pt x="3419533" y="5868124"/>
                  <a:pt x="3544858" y="5869852"/>
                </a:cubicBezTo>
                <a:close/>
                <a:moveTo>
                  <a:pt x="647315" y="4630339"/>
                </a:moveTo>
                <a:lnTo>
                  <a:pt x="676653" y="4661192"/>
                </a:lnTo>
                <a:cubicBezTo>
                  <a:pt x="773081" y="4756784"/>
                  <a:pt x="877979" y="4843844"/>
                  <a:pt x="990122" y="4921149"/>
                </a:cubicBezTo>
                <a:lnTo>
                  <a:pt x="1080064" y="4978402"/>
                </a:lnTo>
                <a:lnTo>
                  <a:pt x="1142095" y="5080508"/>
                </a:lnTo>
                <a:cubicBezTo>
                  <a:pt x="1186225" y="5145829"/>
                  <a:pt x="1233643" y="5208747"/>
                  <a:pt x="1284110" y="5269024"/>
                </a:cubicBezTo>
                <a:lnTo>
                  <a:pt x="1418395" y="5413657"/>
                </a:lnTo>
                <a:lnTo>
                  <a:pt x="1266253" y="5341956"/>
                </a:lnTo>
                <a:cubicBezTo>
                  <a:pt x="1201609" y="5307631"/>
                  <a:pt x="1138550" y="5270187"/>
                  <a:pt x="1077325" y="5229729"/>
                </a:cubicBezTo>
                <a:lnTo>
                  <a:pt x="930525" y="5122206"/>
                </a:lnTo>
                <a:lnTo>
                  <a:pt x="832840" y="4983644"/>
                </a:lnTo>
                <a:cubicBezTo>
                  <a:pt x="798100" y="4929675"/>
                  <a:pt x="765678" y="4874325"/>
                  <a:pt x="735643" y="4817761"/>
                </a:cubicBezTo>
                <a:close/>
                <a:moveTo>
                  <a:pt x="3544352" y="5611717"/>
                </a:moveTo>
                <a:lnTo>
                  <a:pt x="3364537" y="5695173"/>
                </a:lnTo>
                <a:cubicBezTo>
                  <a:pt x="3295740" y="5723072"/>
                  <a:pt x="3225861" y="5747483"/>
                  <a:pt x="3155168" y="5768406"/>
                </a:cubicBezTo>
                <a:lnTo>
                  <a:pt x="3022078" y="5800901"/>
                </a:lnTo>
                <a:lnTo>
                  <a:pt x="2986273" y="5792936"/>
                </a:lnTo>
                <a:cubicBezTo>
                  <a:pt x="2833883" y="5752364"/>
                  <a:pt x="2684867" y="5695787"/>
                  <a:pt x="2541890" y="5623205"/>
                </a:cubicBezTo>
                <a:lnTo>
                  <a:pt x="2505795" y="5602389"/>
                </a:lnTo>
                <a:lnTo>
                  <a:pt x="2546947" y="5600666"/>
                </a:lnTo>
                <a:cubicBezTo>
                  <a:pt x="2696252" y="5587019"/>
                  <a:pt x="2845891" y="5558412"/>
                  <a:pt x="2993863" y="5514015"/>
                </a:cubicBezTo>
                <a:lnTo>
                  <a:pt x="3023947" y="5503296"/>
                </a:lnTo>
                <a:lnTo>
                  <a:pt x="3142999" y="5539967"/>
                </a:lnTo>
                <a:cubicBezTo>
                  <a:pt x="3234805" y="5565128"/>
                  <a:pt x="3327160" y="5584279"/>
                  <a:pt x="3419588" y="5597615"/>
                </a:cubicBezTo>
                <a:close/>
                <a:moveTo>
                  <a:pt x="857739" y="4491136"/>
                </a:moveTo>
                <a:lnTo>
                  <a:pt x="872267" y="4504243"/>
                </a:lnTo>
                <a:cubicBezTo>
                  <a:pt x="953824" y="4572784"/>
                  <a:pt x="1040857" y="4636120"/>
                  <a:pt x="1133068" y="4693534"/>
                </a:cubicBezTo>
                <a:lnTo>
                  <a:pt x="1285741" y="4780113"/>
                </a:lnTo>
                <a:lnTo>
                  <a:pt x="1311848" y="4835117"/>
                </a:lnTo>
                <a:cubicBezTo>
                  <a:pt x="1348467" y="4903129"/>
                  <a:pt x="1388172" y="4968645"/>
                  <a:pt x="1430713" y="5031561"/>
                </a:cubicBezTo>
                <a:lnTo>
                  <a:pt x="1559965" y="5203585"/>
                </a:lnTo>
                <a:lnTo>
                  <a:pt x="1434825" y="5159958"/>
                </a:lnTo>
                <a:cubicBezTo>
                  <a:pt x="1329702" y="5117758"/>
                  <a:pt x="1228440" y="5067973"/>
                  <a:pt x="1131717" y="5011282"/>
                </a:cubicBezTo>
                <a:lnTo>
                  <a:pt x="1080064" y="4978402"/>
                </a:lnTo>
                <a:lnTo>
                  <a:pt x="1027590" y="4892027"/>
                </a:lnTo>
                <a:cubicBezTo>
                  <a:pt x="992399" y="4827245"/>
                  <a:pt x="960247" y="4760571"/>
                  <a:pt x="931327" y="4692198"/>
                </a:cubicBezTo>
                <a:close/>
                <a:moveTo>
                  <a:pt x="2221435" y="5036400"/>
                </a:moveTo>
                <a:lnTo>
                  <a:pt x="2280985" y="5091164"/>
                </a:lnTo>
                <a:cubicBezTo>
                  <a:pt x="2338597" y="5139127"/>
                  <a:pt x="2398914" y="5184504"/>
                  <a:pt x="2461830" y="5227045"/>
                </a:cubicBezTo>
                <a:lnTo>
                  <a:pt x="2587593" y="5303142"/>
                </a:lnTo>
                <a:lnTo>
                  <a:pt x="2574060" y="5305703"/>
                </a:lnTo>
                <a:cubicBezTo>
                  <a:pt x="2479710" y="5317566"/>
                  <a:pt x="2383570" y="5323678"/>
                  <a:pt x="2286002" y="5323678"/>
                </a:cubicBezTo>
                <a:lnTo>
                  <a:pt x="2085160" y="5313536"/>
                </a:lnTo>
                <a:lnTo>
                  <a:pt x="1960119" y="5200516"/>
                </a:lnTo>
                <a:cubicBezTo>
                  <a:pt x="1904323" y="5144720"/>
                  <a:pt x="1852014" y="5086757"/>
                  <a:pt x="1803192" y="5026898"/>
                </a:cubicBezTo>
                <a:lnTo>
                  <a:pt x="1755280" y="4961727"/>
                </a:lnTo>
                <a:lnTo>
                  <a:pt x="1810948" y="4977466"/>
                </a:lnTo>
                <a:cubicBezTo>
                  <a:pt x="1925888" y="5005166"/>
                  <a:pt x="2041498" y="5023571"/>
                  <a:pt x="2156854" y="5033065"/>
                </a:cubicBezTo>
                <a:close/>
                <a:moveTo>
                  <a:pt x="3464693" y="5311556"/>
                </a:moveTo>
                <a:lnTo>
                  <a:pt x="3425740" y="5335125"/>
                </a:lnTo>
                <a:cubicBezTo>
                  <a:pt x="3357728" y="5371744"/>
                  <a:pt x="3287220" y="5405277"/>
                  <a:pt x="3214318" y="5435474"/>
                </a:cubicBezTo>
                <a:lnTo>
                  <a:pt x="3023947" y="5503296"/>
                </a:lnTo>
                <a:lnTo>
                  <a:pt x="3005759" y="5497694"/>
                </a:lnTo>
                <a:cubicBezTo>
                  <a:pt x="2960189" y="5482084"/>
                  <a:pt x="2914815" y="5464947"/>
                  <a:pt x="2869696" y="5446259"/>
                </a:cubicBezTo>
                <a:cubicBezTo>
                  <a:pt x="2796795" y="5416062"/>
                  <a:pt x="2726287" y="5382529"/>
                  <a:pt x="2658274" y="5345910"/>
                </a:cubicBezTo>
                <a:lnTo>
                  <a:pt x="2587593" y="5303142"/>
                </a:lnTo>
                <a:lnTo>
                  <a:pt x="2851380" y="5253226"/>
                </a:lnTo>
                <a:lnTo>
                  <a:pt x="3024025" y="5197851"/>
                </a:lnTo>
                <a:lnTo>
                  <a:pt x="3122596" y="5233929"/>
                </a:lnTo>
                <a:cubicBezTo>
                  <a:pt x="3229968" y="5267325"/>
                  <a:pt x="3340734" y="5293018"/>
                  <a:pt x="3454247" y="5310362"/>
                </a:cubicBezTo>
                <a:close/>
                <a:moveTo>
                  <a:pt x="1109645" y="4308484"/>
                </a:moveTo>
                <a:lnTo>
                  <a:pt x="1148200" y="4339444"/>
                </a:lnTo>
                <a:cubicBezTo>
                  <a:pt x="1236404" y="4405157"/>
                  <a:pt x="1328270" y="4463686"/>
                  <a:pt x="1422998" y="4515033"/>
                </a:cubicBezTo>
                <a:lnTo>
                  <a:pt x="1511581" y="4559841"/>
                </a:lnTo>
                <a:lnTo>
                  <a:pt x="1552109" y="4647162"/>
                </a:lnTo>
                <a:cubicBezTo>
                  <a:pt x="1586981" y="4713521"/>
                  <a:pt x="1625341" y="4778526"/>
                  <a:pt x="1667188" y="4841905"/>
                </a:cubicBezTo>
                <a:lnTo>
                  <a:pt x="1755280" y="4961727"/>
                </a:lnTo>
                <a:lnTo>
                  <a:pt x="1639156" y="4928897"/>
                </a:lnTo>
                <a:cubicBezTo>
                  <a:pt x="1582137" y="4910351"/>
                  <a:pt x="1525400" y="4889435"/>
                  <a:pt x="1469062" y="4866099"/>
                </a:cubicBezTo>
                <a:cubicBezTo>
                  <a:pt x="1409830" y="4841564"/>
                  <a:pt x="1352177" y="4814827"/>
                  <a:pt x="1296159" y="4786021"/>
                </a:cubicBezTo>
                <a:lnTo>
                  <a:pt x="1285741" y="4780113"/>
                </a:lnTo>
                <a:lnTo>
                  <a:pt x="1211499" y="4623695"/>
                </a:lnTo>
                <a:cubicBezTo>
                  <a:pt x="1181303" y="4550793"/>
                  <a:pt x="1155157" y="4477225"/>
                  <a:pt x="1132958" y="4403240"/>
                </a:cubicBezTo>
                <a:close/>
                <a:moveTo>
                  <a:pt x="2311127" y="4780931"/>
                </a:moveTo>
                <a:lnTo>
                  <a:pt x="2348273" y="4814691"/>
                </a:lnTo>
                <a:cubicBezTo>
                  <a:pt x="2404724" y="4861279"/>
                  <a:pt x="2463449" y="4905209"/>
                  <a:pt x="2524257" y="4946290"/>
                </a:cubicBezTo>
                <a:lnTo>
                  <a:pt x="2643863" y="5018952"/>
                </a:lnTo>
                <a:lnTo>
                  <a:pt x="2569444" y="5029405"/>
                </a:lnTo>
                <a:cubicBezTo>
                  <a:pt x="2478711" y="5038480"/>
                  <a:pt x="2387105" y="5042145"/>
                  <a:pt x="2295101" y="5040205"/>
                </a:cubicBezTo>
                <a:lnTo>
                  <a:pt x="2221435" y="5036400"/>
                </a:lnTo>
                <a:lnTo>
                  <a:pt x="2116362" y="4939770"/>
                </a:lnTo>
                <a:cubicBezTo>
                  <a:pt x="2064260" y="4886887"/>
                  <a:pt x="2014965" y="4831668"/>
                  <a:pt x="1968582" y="4774364"/>
                </a:cubicBezTo>
                <a:lnTo>
                  <a:pt x="1923859" y="4713306"/>
                </a:lnTo>
                <a:lnTo>
                  <a:pt x="1937205" y="4717291"/>
                </a:lnTo>
                <a:cubicBezTo>
                  <a:pt x="1991735" y="4731395"/>
                  <a:pt x="2046683" y="4743456"/>
                  <a:pt x="2101929" y="4753474"/>
                </a:cubicBezTo>
                <a:close/>
                <a:moveTo>
                  <a:pt x="4676938" y="5588484"/>
                </a:moveTo>
                <a:lnTo>
                  <a:pt x="4606168" y="5641658"/>
                </a:lnTo>
                <a:cubicBezTo>
                  <a:pt x="4480336" y="5726740"/>
                  <a:pt x="4344104" y="5800478"/>
                  <a:pt x="4198302" y="5860871"/>
                </a:cubicBezTo>
                <a:cubicBezTo>
                  <a:pt x="4020605" y="5934476"/>
                  <a:pt x="3838945" y="5984012"/>
                  <a:pt x="3656943" y="6010980"/>
                </a:cubicBezTo>
                <a:lnTo>
                  <a:pt x="3591548" y="6017987"/>
                </a:lnTo>
                <a:lnTo>
                  <a:pt x="3717467" y="5985610"/>
                </a:lnTo>
                <a:cubicBezTo>
                  <a:pt x="3860630" y="5941082"/>
                  <a:pt x="3997759" y="5882860"/>
                  <a:pt x="4127323" y="5812476"/>
                </a:cubicBezTo>
                <a:lnTo>
                  <a:pt x="4157728" y="5794006"/>
                </a:lnTo>
                <a:lnTo>
                  <a:pt x="4206688" y="5781946"/>
                </a:lnTo>
                <a:cubicBezTo>
                  <a:pt x="4368587" y="5735688"/>
                  <a:pt x="4526382" y="5671221"/>
                  <a:pt x="4676840" y="5588543"/>
                </a:cubicBezTo>
                <a:close/>
                <a:moveTo>
                  <a:pt x="3414997" y="5024078"/>
                </a:moveTo>
                <a:lnTo>
                  <a:pt x="3365117" y="5053454"/>
                </a:lnTo>
                <a:cubicBezTo>
                  <a:pt x="3284763" y="5096560"/>
                  <a:pt x="3201534" y="5135003"/>
                  <a:pt x="3115790" y="5168418"/>
                </a:cubicBezTo>
                <a:lnTo>
                  <a:pt x="3024025" y="5197851"/>
                </a:lnTo>
                <a:lnTo>
                  <a:pt x="2912568" y="5157057"/>
                </a:lnTo>
                <a:cubicBezTo>
                  <a:pt x="2844194" y="5128138"/>
                  <a:pt x="2777521" y="5095987"/>
                  <a:pt x="2712739" y="5060795"/>
                </a:cubicBezTo>
                <a:lnTo>
                  <a:pt x="2643863" y="5018952"/>
                </a:lnTo>
                <a:lnTo>
                  <a:pt x="2749609" y="5004100"/>
                </a:lnTo>
                <a:cubicBezTo>
                  <a:pt x="2809182" y="4993299"/>
                  <a:pt x="2868228" y="4980152"/>
                  <a:pt x="2926607" y="4964717"/>
                </a:cubicBezTo>
                <a:lnTo>
                  <a:pt x="3027887" y="4932163"/>
                </a:lnTo>
                <a:lnTo>
                  <a:pt x="3080509" y="4951073"/>
                </a:lnTo>
                <a:cubicBezTo>
                  <a:pt x="3150491" y="4972512"/>
                  <a:pt x="3221557" y="4990624"/>
                  <a:pt x="3293458" y="5005308"/>
                </a:cubicBezTo>
                <a:close/>
                <a:moveTo>
                  <a:pt x="2378012" y="4591530"/>
                </a:moveTo>
                <a:lnTo>
                  <a:pt x="2486703" y="4671140"/>
                </a:lnTo>
                <a:cubicBezTo>
                  <a:pt x="2547927" y="4711598"/>
                  <a:pt x="2610986" y="4749042"/>
                  <a:pt x="2675630" y="4783367"/>
                </a:cubicBezTo>
                <a:lnTo>
                  <a:pt x="2677230" y="4784121"/>
                </a:lnTo>
                <a:lnTo>
                  <a:pt x="2547949" y="4790029"/>
                </a:lnTo>
                <a:cubicBezTo>
                  <a:pt x="2473322" y="4791201"/>
                  <a:pt x="2398648" y="4788741"/>
                  <a:pt x="2324215" y="4782649"/>
                </a:cubicBezTo>
                <a:lnTo>
                  <a:pt x="2311127" y="4780931"/>
                </a:lnTo>
                <a:lnTo>
                  <a:pt x="2185935" y="4667149"/>
                </a:lnTo>
                <a:lnTo>
                  <a:pt x="2040791" y="4507450"/>
                </a:lnTo>
                <a:lnTo>
                  <a:pt x="2053155" y="4511921"/>
                </a:lnTo>
                <a:cubicBezTo>
                  <a:pt x="2140481" y="4540576"/>
                  <a:pt x="2229600" y="4564018"/>
                  <a:pt x="2320016" y="4582041"/>
                </a:cubicBezTo>
                <a:close/>
                <a:moveTo>
                  <a:pt x="1362549" y="4144117"/>
                </a:moveTo>
                <a:lnTo>
                  <a:pt x="1387153" y="4164132"/>
                </a:lnTo>
                <a:cubicBezTo>
                  <a:pt x="1432134" y="4198030"/>
                  <a:pt x="1478284" y="4230201"/>
                  <a:pt x="1525492" y="4260598"/>
                </a:cubicBezTo>
                <a:lnTo>
                  <a:pt x="1705819" y="4364615"/>
                </a:lnTo>
                <a:lnTo>
                  <a:pt x="1726039" y="4407519"/>
                </a:lnTo>
                <a:cubicBezTo>
                  <a:pt x="1760365" y="4472164"/>
                  <a:pt x="1797809" y="4535223"/>
                  <a:pt x="1838267" y="4596447"/>
                </a:cubicBezTo>
                <a:lnTo>
                  <a:pt x="1923859" y="4713306"/>
                </a:lnTo>
                <a:lnTo>
                  <a:pt x="1774996" y="4668849"/>
                </a:lnTo>
                <a:cubicBezTo>
                  <a:pt x="1694642" y="4641564"/>
                  <a:pt x="1615504" y="4609681"/>
                  <a:pt x="1537993" y="4573201"/>
                </a:cubicBezTo>
                <a:lnTo>
                  <a:pt x="1511581" y="4559841"/>
                </a:lnTo>
                <a:lnTo>
                  <a:pt x="1457953" y="4444294"/>
                </a:lnTo>
                <a:cubicBezTo>
                  <a:pt x="1430055" y="4375497"/>
                  <a:pt x="1405644" y="4305618"/>
                  <a:pt x="1384721" y="4234925"/>
                </a:cubicBezTo>
                <a:close/>
                <a:moveTo>
                  <a:pt x="72840" y="3605021"/>
                </a:moveTo>
                <a:lnTo>
                  <a:pt x="137279" y="3819751"/>
                </a:lnTo>
                <a:cubicBezTo>
                  <a:pt x="166888" y="3901080"/>
                  <a:pt x="200982" y="3980253"/>
                  <a:pt x="239263" y="4056973"/>
                </a:cubicBezTo>
                <a:lnTo>
                  <a:pt x="295547" y="4158112"/>
                </a:lnTo>
                <a:lnTo>
                  <a:pt x="312469" y="4227419"/>
                </a:lnTo>
                <a:cubicBezTo>
                  <a:pt x="338624" y="4315785"/>
                  <a:pt x="370227" y="4402880"/>
                  <a:pt x="407279" y="4488178"/>
                </a:cubicBezTo>
                <a:lnTo>
                  <a:pt x="511297" y="4692103"/>
                </a:lnTo>
                <a:lnTo>
                  <a:pt x="446728" y="4606167"/>
                </a:lnTo>
                <a:cubicBezTo>
                  <a:pt x="361646" y="4480335"/>
                  <a:pt x="287907" y="4344103"/>
                  <a:pt x="227514" y="4198301"/>
                </a:cubicBezTo>
                <a:cubicBezTo>
                  <a:pt x="167121" y="4052499"/>
                  <a:pt x="122931" y="3904027"/>
                  <a:pt x="94117" y="3754889"/>
                </a:cubicBezTo>
                <a:close/>
                <a:moveTo>
                  <a:pt x="4631772" y="5439147"/>
                </a:moveTo>
                <a:lnTo>
                  <a:pt x="4491788" y="5566373"/>
                </a:lnTo>
                <a:cubicBezTo>
                  <a:pt x="4435338" y="5612960"/>
                  <a:pt x="4376612" y="5656890"/>
                  <a:pt x="4315805" y="5697971"/>
                </a:cubicBezTo>
                <a:lnTo>
                  <a:pt x="4157728" y="5794006"/>
                </a:lnTo>
                <a:lnTo>
                  <a:pt x="4043540" y="5822132"/>
                </a:lnTo>
                <a:cubicBezTo>
                  <a:pt x="3961401" y="5839191"/>
                  <a:pt x="3878506" y="5851697"/>
                  <a:pt x="3795258" y="5859650"/>
                </a:cubicBezTo>
                <a:lnTo>
                  <a:pt x="3597768" y="5867697"/>
                </a:lnTo>
                <a:lnTo>
                  <a:pt x="3628926" y="5856500"/>
                </a:lnTo>
                <a:cubicBezTo>
                  <a:pt x="3764053" y="5800528"/>
                  <a:pt x="3893841" y="5731670"/>
                  <a:pt x="4016289" y="5650753"/>
                </a:cubicBezTo>
                <a:lnTo>
                  <a:pt x="4098619" y="5590451"/>
                </a:lnTo>
                <a:lnTo>
                  <a:pt x="4187288" y="5577227"/>
                </a:lnTo>
                <a:cubicBezTo>
                  <a:pt x="4329876" y="5548943"/>
                  <a:pt x="4469250" y="5507186"/>
                  <a:pt x="4603467" y="5452759"/>
                </a:cubicBezTo>
                <a:close/>
                <a:moveTo>
                  <a:pt x="219052" y="3592029"/>
                </a:moveTo>
                <a:lnTo>
                  <a:pt x="248952" y="3669045"/>
                </a:lnTo>
                <a:cubicBezTo>
                  <a:pt x="299661" y="3785189"/>
                  <a:pt x="359983" y="3897177"/>
                  <a:pt x="429378" y="4003706"/>
                </a:cubicBezTo>
                <a:lnTo>
                  <a:pt x="497795" y="4096935"/>
                </a:lnTo>
                <a:lnTo>
                  <a:pt x="513702" y="4199935"/>
                </a:lnTo>
                <a:cubicBezTo>
                  <a:pt x="543070" y="4343735"/>
                  <a:pt x="586154" y="4484200"/>
                  <a:pt x="642125" y="4619326"/>
                </a:cubicBezTo>
                <a:lnTo>
                  <a:pt x="647315" y="4630339"/>
                </a:lnTo>
                <a:lnTo>
                  <a:pt x="583094" y="4562802"/>
                </a:lnTo>
                <a:cubicBezTo>
                  <a:pt x="492449" y="4461659"/>
                  <a:pt x="410684" y="4352395"/>
                  <a:pt x="339023" y="4236234"/>
                </a:cubicBezTo>
                <a:lnTo>
                  <a:pt x="295547" y="4158112"/>
                </a:lnTo>
                <a:lnTo>
                  <a:pt x="260160" y="4013176"/>
                </a:lnTo>
                <a:cubicBezTo>
                  <a:pt x="246211" y="3941129"/>
                  <a:pt x="235750" y="3868541"/>
                  <a:pt x="228775" y="3795682"/>
                </a:cubicBezTo>
                <a:close/>
                <a:moveTo>
                  <a:pt x="2438699" y="4487655"/>
                </a:moveTo>
                <a:lnTo>
                  <a:pt x="2520979" y="4536277"/>
                </a:lnTo>
                <a:lnTo>
                  <a:pt x="2709174" y="4623622"/>
                </a:lnTo>
                <a:lnTo>
                  <a:pt x="2634354" y="4622298"/>
                </a:lnTo>
                <a:cubicBezTo>
                  <a:pt x="2581364" y="4619229"/>
                  <a:pt x="2528613" y="4614314"/>
                  <a:pt x="2476192" y="4607592"/>
                </a:cubicBezTo>
                <a:lnTo>
                  <a:pt x="2378012" y="4591530"/>
                </a:lnTo>
                <a:lnTo>
                  <a:pt x="2308786" y="4540825"/>
                </a:lnTo>
                <a:cubicBezTo>
                  <a:pt x="2251482" y="4494442"/>
                  <a:pt x="2196263" y="4445148"/>
                  <a:pt x="2143380" y="4393046"/>
                </a:cubicBezTo>
                <a:lnTo>
                  <a:pt x="2127779" y="4376081"/>
                </a:lnTo>
                <a:lnTo>
                  <a:pt x="2223858" y="4417886"/>
                </a:lnTo>
                <a:cubicBezTo>
                  <a:pt x="2280780" y="4439979"/>
                  <a:pt x="2338807" y="4459858"/>
                  <a:pt x="2397833" y="4477417"/>
                </a:cubicBezTo>
                <a:close/>
                <a:moveTo>
                  <a:pt x="2185070" y="4317416"/>
                </a:moveTo>
                <a:lnTo>
                  <a:pt x="2248037" y="4355516"/>
                </a:lnTo>
                <a:cubicBezTo>
                  <a:pt x="2316049" y="4392135"/>
                  <a:pt x="2386558" y="4425668"/>
                  <a:pt x="2459459" y="4455864"/>
                </a:cubicBezTo>
                <a:cubicBezTo>
                  <a:pt x="2532360" y="4486061"/>
                  <a:pt x="2605928" y="4512206"/>
                  <a:pt x="2679914" y="4534405"/>
                </a:cubicBezTo>
                <a:lnTo>
                  <a:pt x="2732125" y="4547251"/>
                </a:lnTo>
                <a:lnTo>
                  <a:pt x="2589997" y="4525560"/>
                </a:lnTo>
                <a:lnTo>
                  <a:pt x="2438699" y="4487655"/>
                </a:lnTo>
                <a:lnTo>
                  <a:pt x="2326236" y="4421198"/>
                </a:lnTo>
                <a:close/>
                <a:moveTo>
                  <a:pt x="3385597" y="4788345"/>
                </a:moveTo>
                <a:lnTo>
                  <a:pt x="3376728" y="4793523"/>
                </a:lnTo>
                <a:cubicBezTo>
                  <a:pt x="3304968" y="4829824"/>
                  <a:pt x="3231357" y="4862333"/>
                  <a:pt x="3156226" y="4890911"/>
                </a:cubicBezTo>
                <a:lnTo>
                  <a:pt x="3027887" y="4932163"/>
                </a:lnTo>
                <a:lnTo>
                  <a:pt x="2874066" y="4876886"/>
                </a:lnTo>
                <a:lnTo>
                  <a:pt x="2677230" y="4784121"/>
                </a:lnTo>
                <a:lnTo>
                  <a:pt x="2685603" y="4783739"/>
                </a:lnTo>
                <a:cubicBezTo>
                  <a:pt x="2777249" y="4776794"/>
                  <a:pt x="2868555" y="4764347"/>
                  <a:pt x="2958985" y="4746397"/>
                </a:cubicBezTo>
                <a:lnTo>
                  <a:pt x="3035084" y="4728537"/>
                </a:lnTo>
                <a:lnTo>
                  <a:pt x="3147459" y="4755974"/>
                </a:lnTo>
                <a:cubicBezTo>
                  <a:pt x="3219506" y="4769923"/>
                  <a:pt x="3292094" y="4780385"/>
                  <a:pt x="3364953" y="4787359"/>
                </a:cubicBezTo>
                <a:close/>
                <a:moveTo>
                  <a:pt x="1566054" y="4024127"/>
                </a:moveTo>
                <a:lnTo>
                  <a:pt x="1669052" y="4107374"/>
                </a:lnTo>
                <a:cubicBezTo>
                  <a:pt x="1705687" y="4135208"/>
                  <a:pt x="1743187" y="4161961"/>
                  <a:pt x="1781505" y="4187587"/>
                </a:cubicBezTo>
                <a:lnTo>
                  <a:pt x="1844836" y="4226841"/>
                </a:lnTo>
                <a:lnTo>
                  <a:pt x="1906794" y="4328828"/>
                </a:lnTo>
                <a:cubicBezTo>
                  <a:pt x="1947875" y="4389635"/>
                  <a:pt x="1991805" y="4448360"/>
                  <a:pt x="2038392" y="4504811"/>
                </a:cubicBezTo>
                <a:lnTo>
                  <a:pt x="2040791" y="4507450"/>
                </a:lnTo>
                <a:lnTo>
                  <a:pt x="1923572" y="4465055"/>
                </a:lnTo>
                <a:cubicBezTo>
                  <a:pt x="1854176" y="4437579"/>
                  <a:pt x="1786127" y="4406730"/>
                  <a:pt x="1719692" y="4372617"/>
                </a:cubicBezTo>
                <a:lnTo>
                  <a:pt x="1705819" y="4364615"/>
                </a:lnTo>
                <a:lnTo>
                  <a:pt x="1632521" y="4209084"/>
                </a:lnTo>
                <a:close/>
                <a:moveTo>
                  <a:pt x="4495012" y="5225428"/>
                </a:moveTo>
                <a:lnTo>
                  <a:pt x="4359613" y="5372658"/>
                </a:lnTo>
                <a:cubicBezTo>
                  <a:pt x="4306729" y="5424760"/>
                  <a:pt x="4251510" y="5474055"/>
                  <a:pt x="4194206" y="5520438"/>
                </a:cubicBezTo>
                <a:lnTo>
                  <a:pt x="4098619" y="5590451"/>
                </a:lnTo>
                <a:lnTo>
                  <a:pt x="3971238" y="5609448"/>
                </a:lnTo>
                <a:cubicBezTo>
                  <a:pt x="3835004" y="5623144"/>
                  <a:pt x="3696799" y="5624644"/>
                  <a:pt x="3558225" y="5613285"/>
                </a:cubicBezTo>
                <a:lnTo>
                  <a:pt x="3544352" y="5611717"/>
                </a:lnTo>
                <a:lnTo>
                  <a:pt x="3567405" y="5601017"/>
                </a:lnTo>
                <a:cubicBezTo>
                  <a:pt x="3700123" y="5531272"/>
                  <a:pt x="3827424" y="5447578"/>
                  <a:pt x="3947141" y="5349934"/>
                </a:cubicBezTo>
                <a:lnTo>
                  <a:pt x="3969028" y="5330152"/>
                </a:lnTo>
                <a:lnTo>
                  <a:pt x="4090742" y="5318689"/>
                </a:lnTo>
                <a:cubicBezTo>
                  <a:pt x="4185189" y="5306801"/>
                  <a:pt x="4277842" y="5289151"/>
                  <a:pt x="4368337" y="5266103"/>
                </a:cubicBezTo>
                <a:close/>
                <a:moveTo>
                  <a:pt x="476768" y="3541015"/>
                </a:moveTo>
                <a:lnTo>
                  <a:pt x="560527" y="3696221"/>
                </a:lnTo>
                <a:cubicBezTo>
                  <a:pt x="603675" y="3766730"/>
                  <a:pt x="650995" y="3835406"/>
                  <a:pt x="702487" y="3901894"/>
                </a:cubicBezTo>
                <a:lnTo>
                  <a:pt x="760236" y="3971783"/>
                </a:lnTo>
                <a:lnTo>
                  <a:pt x="763485" y="4036113"/>
                </a:lnTo>
                <a:cubicBezTo>
                  <a:pt x="779094" y="4189811"/>
                  <a:pt x="809928" y="4339007"/>
                  <a:pt x="854457" y="4482170"/>
                </a:cubicBezTo>
                <a:lnTo>
                  <a:pt x="857739" y="4491136"/>
                </a:lnTo>
                <a:lnTo>
                  <a:pt x="754076" y="4397619"/>
                </a:lnTo>
                <a:cubicBezTo>
                  <a:pt x="692320" y="4337848"/>
                  <a:pt x="634277" y="4274879"/>
                  <a:pt x="580108" y="4209099"/>
                </a:cubicBezTo>
                <a:lnTo>
                  <a:pt x="497795" y="4096935"/>
                </a:lnTo>
                <a:lnTo>
                  <a:pt x="480042" y="3981981"/>
                </a:lnTo>
                <a:cubicBezTo>
                  <a:pt x="472320" y="3908663"/>
                  <a:pt x="468131" y="3834761"/>
                  <a:pt x="467578" y="3760525"/>
                </a:cubicBezTo>
                <a:close/>
                <a:moveTo>
                  <a:pt x="3348538" y="4630337"/>
                </a:moveTo>
                <a:lnTo>
                  <a:pt x="3264801" y="4663298"/>
                </a:lnTo>
                <a:cubicBezTo>
                  <a:pt x="3214670" y="4680741"/>
                  <a:pt x="3164054" y="4696387"/>
                  <a:pt x="3113051" y="4710237"/>
                </a:cubicBezTo>
                <a:lnTo>
                  <a:pt x="3035084" y="4728537"/>
                </a:lnTo>
                <a:lnTo>
                  <a:pt x="2933216" y="4703665"/>
                </a:lnTo>
                <a:cubicBezTo>
                  <a:pt x="2862523" y="4682742"/>
                  <a:pt x="2792644" y="4658331"/>
                  <a:pt x="2723847" y="4630433"/>
                </a:cubicBezTo>
                <a:lnTo>
                  <a:pt x="2709174" y="4623622"/>
                </a:lnTo>
                <a:lnTo>
                  <a:pt x="2816829" y="4625529"/>
                </a:lnTo>
                <a:cubicBezTo>
                  <a:pt x="2877873" y="4624157"/>
                  <a:pt x="2939090" y="4620316"/>
                  <a:pt x="3000342" y="4613950"/>
                </a:cubicBezTo>
                <a:lnTo>
                  <a:pt x="3037726" y="4608406"/>
                </a:lnTo>
                <a:lnTo>
                  <a:pt x="3126829" y="4621056"/>
                </a:lnTo>
                <a:close/>
                <a:moveTo>
                  <a:pt x="1693626" y="3933959"/>
                </a:moveTo>
                <a:lnTo>
                  <a:pt x="1754529" y="3997057"/>
                </a:lnTo>
                <a:cubicBezTo>
                  <a:pt x="1798664" y="4039252"/>
                  <a:pt x="1844666" y="4079824"/>
                  <a:pt x="1892480" y="4118634"/>
                </a:cubicBezTo>
                <a:lnTo>
                  <a:pt x="1930914" y="4147142"/>
                </a:lnTo>
                <a:lnTo>
                  <a:pt x="1991986" y="4228423"/>
                </a:lnTo>
                <a:lnTo>
                  <a:pt x="2127779" y="4376081"/>
                </a:lnTo>
                <a:lnTo>
                  <a:pt x="2056509" y="4345072"/>
                </a:lnTo>
                <a:cubicBezTo>
                  <a:pt x="2008728" y="4321958"/>
                  <a:pt x="1961873" y="4297230"/>
                  <a:pt x="1916015" y="4270960"/>
                </a:cubicBezTo>
                <a:lnTo>
                  <a:pt x="1844836" y="4226841"/>
                </a:lnTo>
                <a:lnTo>
                  <a:pt x="1792289" y="4140346"/>
                </a:lnTo>
                <a:cubicBezTo>
                  <a:pt x="1757097" y="4075564"/>
                  <a:pt x="1724946" y="4008891"/>
                  <a:pt x="1696026" y="3940517"/>
                </a:cubicBezTo>
                <a:close/>
                <a:moveTo>
                  <a:pt x="4305615" y="4981400"/>
                </a:moveTo>
                <a:lnTo>
                  <a:pt x="4277686" y="5019390"/>
                </a:lnTo>
                <a:cubicBezTo>
                  <a:pt x="4228864" y="5079248"/>
                  <a:pt x="4176555" y="5137211"/>
                  <a:pt x="4120759" y="5193007"/>
                </a:cubicBezTo>
                <a:lnTo>
                  <a:pt x="3969028" y="5330152"/>
                </a:lnTo>
                <a:lnTo>
                  <a:pt x="3947771" y="5332154"/>
                </a:lnTo>
                <a:cubicBezTo>
                  <a:pt x="3899697" y="5335171"/>
                  <a:pt x="3851219" y="5336702"/>
                  <a:pt x="3802383" y="5336702"/>
                </a:cubicBezTo>
                <a:cubicBezTo>
                  <a:pt x="3743202" y="5336702"/>
                  <a:pt x="3684546" y="5334454"/>
                  <a:pt x="3626497" y="5330036"/>
                </a:cubicBezTo>
                <a:lnTo>
                  <a:pt x="3464693" y="5311556"/>
                </a:lnTo>
                <a:lnTo>
                  <a:pt x="3622185" y="5216260"/>
                </a:lnTo>
                <a:cubicBezTo>
                  <a:pt x="3685101" y="5173719"/>
                  <a:pt x="3745417" y="5128342"/>
                  <a:pt x="3803030" y="5080380"/>
                </a:cubicBezTo>
                <a:lnTo>
                  <a:pt x="3837046" y="5049097"/>
                </a:lnTo>
                <a:lnTo>
                  <a:pt x="3858412" y="5048894"/>
                </a:lnTo>
                <a:cubicBezTo>
                  <a:pt x="3974868" y="5043315"/>
                  <a:pt x="4091795" y="5028715"/>
                  <a:pt x="4208238" y="5004699"/>
                </a:cubicBezTo>
                <a:close/>
                <a:moveTo>
                  <a:pt x="3316595" y="4555293"/>
                </a:moveTo>
                <a:lnTo>
                  <a:pt x="3196302" y="4584890"/>
                </a:lnTo>
                <a:lnTo>
                  <a:pt x="3037726" y="4608406"/>
                </a:lnTo>
                <a:lnTo>
                  <a:pt x="2902871" y="4589261"/>
                </a:lnTo>
                <a:lnTo>
                  <a:pt x="2732125" y="4547251"/>
                </a:lnTo>
                <a:lnTo>
                  <a:pt x="2816976" y="4560201"/>
                </a:lnTo>
                <a:cubicBezTo>
                  <a:pt x="2893825" y="4568005"/>
                  <a:pt x="2971799" y="4572003"/>
                  <a:pt x="3050706" y="4572003"/>
                </a:cubicBezTo>
                <a:cubicBezTo>
                  <a:pt x="3129613" y="4572003"/>
                  <a:pt x="3207587" y="4568005"/>
                  <a:pt x="3284436" y="4560201"/>
                </a:cubicBezTo>
                <a:close/>
                <a:moveTo>
                  <a:pt x="778585" y="3469713"/>
                </a:moveTo>
                <a:lnTo>
                  <a:pt x="910683" y="3677425"/>
                </a:lnTo>
                <a:lnTo>
                  <a:pt x="1041381" y="3838653"/>
                </a:lnTo>
                <a:lnTo>
                  <a:pt x="1046307" y="3956323"/>
                </a:lnTo>
                <a:cubicBezTo>
                  <a:pt x="1053131" y="4030976"/>
                  <a:pt x="1063694" y="4105713"/>
                  <a:pt x="1078102" y="4180282"/>
                </a:cubicBezTo>
                <a:lnTo>
                  <a:pt x="1109645" y="4308484"/>
                </a:lnTo>
                <a:lnTo>
                  <a:pt x="1018741" y="4235488"/>
                </a:lnTo>
                <a:cubicBezTo>
                  <a:pt x="976570" y="4199041"/>
                  <a:pt x="935415" y="4160797"/>
                  <a:pt x="895376" y="4120757"/>
                </a:cubicBezTo>
                <a:cubicBezTo>
                  <a:pt x="860504" y="4085885"/>
                  <a:pt x="826993" y="4050166"/>
                  <a:pt x="794845" y="4013667"/>
                </a:cubicBezTo>
                <a:lnTo>
                  <a:pt x="760236" y="3971783"/>
                </a:lnTo>
                <a:lnTo>
                  <a:pt x="751682" y="3802383"/>
                </a:lnTo>
                <a:cubicBezTo>
                  <a:pt x="751683" y="3723475"/>
                  <a:pt x="755681" y="3645501"/>
                  <a:pt x="763485" y="3568652"/>
                </a:cubicBezTo>
                <a:close/>
                <a:moveTo>
                  <a:pt x="1749541" y="3871462"/>
                </a:moveTo>
                <a:lnTo>
                  <a:pt x="1810699" y="3954650"/>
                </a:lnTo>
                <a:cubicBezTo>
                  <a:pt x="1859521" y="4014509"/>
                  <a:pt x="1911829" y="4072472"/>
                  <a:pt x="1967625" y="4128268"/>
                </a:cubicBezTo>
                <a:cubicBezTo>
                  <a:pt x="2023422" y="4184064"/>
                  <a:pt x="2081384" y="4236373"/>
                  <a:pt x="2141243" y="4285195"/>
                </a:cubicBezTo>
                <a:lnTo>
                  <a:pt x="2185070" y="4317416"/>
                </a:lnTo>
                <a:lnTo>
                  <a:pt x="2051593" y="4236650"/>
                </a:lnTo>
                <a:lnTo>
                  <a:pt x="1930914" y="4147142"/>
                </a:lnTo>
                <a:lnTo>
                  <a:pt x="1856106" y="4047578"/>
                </a:lnTo>
                <a:close/>
                <a:moveTo>
                  <a:pt x="4141439" y="4728073"/>
                </a:moveTo>
                <a:lnTo>
                  <a:pt x="4115433" y="4763579"/>
                </a:lnTo>
                <a:cubicBezTo>
                  <a:pt x="4069049" y="4820883"/>
                  <a:pt x="4019755" y="4876102"/>
                  <a:pt x="3967653" y="4928986"/>
                </a:cubicBezTo>
                <a:lnTo>
                  <a:pt x="3837046" y="5049097"/>
                </a:lnTo>
                <a:lnTo>
                  <a:pt x="3684200" y="5050548"/>
                </a:lnTo>
                <a:cubicBezTo>
                  <a:pt x="3626327" y="5048878"/>
                  <a:pt x="3568690" y="5045001"/>
                  <a:pt x="3511410" y="5038968"/>
                </a:cubicBezTo>
                <a:lnTo>
                  <a:pt x="3414997" y="5024078"/>
                </a:lnTo>
                <a:lnTo>
                  <a:pt x="3521884" y="4961129"/>
                </a:lnTo>
                <a:cubicBezTo>
                  <a:pt x="3572790" y="4928353"/>
                  <a:pt x="3622310" y="4893611"/>
                  <a:pt x="3670338" y="4857011"/>
                </a:cubicBezTo>
                <a:lnTo>
                  <a:pt x="3749386" y="4789928"/>
                </a:lnTo>
                <a:lnTo>
                  <a:pt x="3803190" y="4787359"/>
                </a:lnTo>
                <a:cubicBezTo>
                  <a:pt x="3898818" y="4778205"/>
                  <a:pt x="3993979" y="4763043"/>
                  <a:pt x="4088061" y="4741874"/>
                </a:cubicBezTo>
                <a:close/>
                <a:moveTo>
                  <a:pt x="1064306" y="3414995"/>
                </a:moveTo>
                <a:lnTo>
                  <a:pt x="1127256" y="3521883"/>
                </a:lnTo>
                <a:cubicBezTo>
                  <a:pt x="1160032" y="3572789"/>
                  <a:pt x="1194774" y="3622309"/>
                  <a:pt x="1231375" y="3670337"/>
                </a:cubicBezTo>
                <a:lnTo>
                  <a:pt x="1298457" y="3749385"/>
                </a:lnTo>
                <a:lnTo>
                  <a:pt x="1301026" y="3803188"/>
                </a:lnTo>
                <a:cubicBezTo>
                  <a:pt x="1308000" y="3876047"/>
                  <a:pt x="1318462" y="3948635"/>
                  <a:pt x="1332411" y="4020681"/>
                </a:cubicBezTo>
                <a:lnTo>
                  <a:pt x="1362549" y="4144117"/>
                </a:lnTo>
                <a:lnTo>
                  <a:pt x="1255830" y="4057303"/>
                </a:lnTo>
                <a:cubicBezTo>
                  <a:pt x="1192034" y="4001344"/>
                  <a:pt x="1131121" y="3941604"/>
                  <a:pt x="1073470" y="3878238"/>
                </a:cubicBezTo>
                <a:lnTo>
                  <a:pt x="1041381" y="3838653"/>
                </a:lnTo>
                <a:lnTo>
                  <a:pt x="1036952" y="3732865"/>
                </a:lnTo>
                <a:cubicBezTo>
                  <a:pt x="1037505" y="3658630"/>
                  <a:pt x="1041694" y="3584728"/>
                  <a:pt x="1049416" y="3511409"/>
                </a:cubicBezTo>
                <a:close/>
                <a:moveTo>
                  <a:pt x="4024129" y="4522330"/>
                </a:moveTo>
                <a:lnTo>
                  <a:pt x="4020682" y="4526594"/>
                </a:lnTo>
                <a:cubicBezTo>
                  <a:pt x="3968277" y="4587593"/>
                  <a:pt x="3912710" y="4645797"/>
                  <a:pt x="3854234" y="4700951"/>
                </a:cubicBezTo>
                <a:lnTo>
                  <a:pt x="3749386" y="4789928"/>
                </a:lnTo>
                <a:lnTo>
                  <a:pt x="3584071" y="4797821"/>
                </a:lnTo>
                <a:lnTo>
                  <a:pt x="3385597" y="4788345"/>
                </a:lnTo>
                <a:lnTo>
                  <a:pt x="3615010" y="4654406"/>
                </a:lnTo>
                <a:lnTo>
                  <a:pt x="3691453" y="4599458"/>
                </a:lnTo>
                <a:lnTo>
                  <a:pt x="3789695" y="4584286"/>
                </a:lnTo>
                <a:cubicBezTo>
                  <a:pt x="3861596" y="4569602"/>
                  <a:pt x="3932662" y="4551490"/>
                  <a:pt x="4002644" y="4530051"/>
                </a:cubicBezTo>
                <a:close/>
                <a:moveTo>
                  <a:pt x="1300040" y="3385594"/>
                </a:moveTo>
                <a:lnTo>
                  <a:pt x="1433979" y="3615008"/>
                </a:lnTo>
                <a:lnTo>
                  <a:pt x="1488925" y="3691449"/>
                </a:lnTo>
                <a:lnTo>
                  <a:pt x="1504098" y="3789693"/>
                </a:lnTo>
                <a:cubicBezTo>
                  <a:pt x="1518782" y="3861593"/>
                  <a:pt x="1536895" y="3932659"/>
                  <a:pt x="1558333" y="4002641"/>
                </a:cubicBezTo>
                <a:lnTo>
                  <a:pt x="1566054" y="4024127"/>
                </a:lnTo>
                <a:lnTo>
                  <a:pt x="1561791" y="4020682"/>
                </a:lnTo>
                <a:cubicBezTo>
                  <a:pt x="1500792" y="3968276"/>
                  <a:pt x="1442588" y="3912709"/>
                  <a:pt x="1387434" y="3854233"/>
                </a:cubicBezTo>
                <a:lnTo>
                  <a:pt x="1298457" y="3749385"/>
                </a:lnTo>
                <a:lnTo>
                  <a:pt x="1290564" y="3584069"/>
                </a:lnTo>
                <a:close/>
                <a:moveTo>
                  <a:pt x="3933964" y="4394757"/>
                </a:moveTo>
                <a:lnTo>
                  <a:pt x="3865746" y="4460601"/>
                </a:lnTo>
                <a:cubicBezTo>
                  <a:pt x="3826107" y="4495901"/>
                  <a:pt x="3785331" y="4529726"/>
                  <a:pt x="3743511" y="4562040"/>
                </a:cubicBezTo>
                <a:lnTo>
                  <a:pt x="3691453" y="4599458"/>
                </a:lnTo>
                <a:lnTo>
                  <a:pt x="3571743" y="4617946"/>
                </a:lnTo>
                <a:cubicBezTo>
                  <a:pt x="3498425" y="4625669"/>
                  <a:pt x="3424522" y="4629858"/>
                  <a:pt x="3350287" y="4630410"/>
                </a:cubicBezTo>
                <a:lnTo>
                  <a:pt x="3348538" y="4630337"/>
                </a:lnTo>
                <a:lnTo>
                  <a:pt x="3434622" y="4596453"/>
                </a:lnTo>
                <a:cubicBezTo>
                  <a:pt x="3490495" y="4571824"/>
                  <a:pt x="3545583" y="4544850"/>
                  <a:pt x="3599736" y="4515528"/>
                </a:cubicBezTo>
                <a:lnTo>
                  <a:pt x="3636786" y="4493323"/>
                </a:lnTo>
                <a:lnTo>
                  <a:pt x="3730492" y="4469229"/>
                </a:lnTo>
                <a:close/>
                <a:moveTo>
                  <a:pt x="1458047" y="3348534"/>
                </a:moveTo>
                <a:lnTo>
                  <a:pt x="1491933" y="3434621"/>
                </a:lnTo>
                <a:cubicBezTo>
                  <a:pt x="1516561" y="3490494"/>
                  <a:pt x="1543536" y="3545581"/>
                  <a:pt x="1572857" y="3599735"/>
                </a:cubicBezTo>
                <a:lnTo>
                  <a:pt x="1595060" y="3636781"/>
                </a:lnTo>
                <a:lnTo>
                  <a:pt x="1619155" y="3730490"/>
                </a:lnTo>
                <a:lnTo>
                  <a:pt x="1693626" y="3933959"/>
                </a:lnTo>
                <a:lnTo>
                  <a:pt x="1627784" y="3865744"/>
                </a:lnTo>
                <a:cubicBezTo>
                  <a:pt x="1592485" y="3826105"/>
                  <a:pt x="1558659" y="3785329"/>
                  <a:pt x="1526345" y="3743509"/>
                </a:cubicBezTo>
                <a:lnTo>
                  <a:pt x="1488925" y="3691449"/>
                </a:lnTo>
                <a:lnTo>
                  <a:pt x="1470437" y="3571740"/>
                </a:lnTo>
                <a:cubicBezTo>
                  <a:pt x="1462715" y="3498421"/>
                  <a:pt x="1458526" y="3424520"/>
                  <a:pt x="1457973" y="3350284"/>
                </a:cubicBezTo>
                <a:close/>
                <a:moveTo>
                  <a:pt x="3871468" y="4338841"/>
                </a:moveTo>
                <a:lnTo>
                  <a:pt x="3769659" y="4413689"/>
                </a:lnTo>
                <a:lnTo>
                  <a:pt x="3636786" y="4493323"/>
                </a:lnTo>
                <a:lnTo>
                  <a:pt x="3511415" y="4525560"/>
                </a:lnTo>
                <a:lnTo>
                  <a:pt x="3316595" y="4555293"/>
                </a:lnTo>
                <a:lnTo>
                  <a:pt x="3419259" y="4530033"/>
                </a:lnTo>
                <a:cubicBezTo>
                  <a:pt x="3493245" y="4507835"/>
                  <a:pt x="3566813" y="4481689"/>
                  <a:pt x="3639714" y="4451492"/>
                </a:cubicBezTo>
                <a:cubicBezTo>
                  <a:pt x="3712615" y="4421296"/>
                  <a:pt x="3783124" y="4387762"/>
                  <a:pt x="3851136" y="4351144"/>
                </a:cubicBezTo>
                <a:close/>
                <a:moveTo>
                  <a:pt x="1534342" y="3324786"/>
                </a:moveTo>
                <a:lnTo>
                  <a:pt x="1566861" y="3446982"/>
                </a:lnTo>
                <a:cubicBezTo>
                  <a:pt x="1587149" y="3511625"/>
                  <a:pt x="1610470" y="3575924"/>
                  <a:pt x="1636892" y="3639712"/>
                </a:cubicBezTo>
                <a:cubicBezTo>
                  <a:pt x="1667088" y="3712613"/>
                  <a:pt x="1700622" y="3783122"/>
                  <a:pt x="1737240" y="3851134"/>
                </a:cubicBezTo>
                <a:lnTo>
                  <a:pt x="1749541" y="3871462"/>
                </a:lnTo>
                <a:lnTo>
                  <a:pt x="1674696" y="3769658"/>
                </a:lnTo>
                <a:lnTo>
                  <a:pt x="1595060" y="3636781"/>
                </a:lnTo>
                <a:lnTo>
                  <a:pt x="1562824" y="3511412"/>
                </a:lnTo>
                <a:close/>
                <a:moveTo>
                  <a:pt x="5551053" y="4731723"/>
                </a:moveTo>
                <a:lnTo>
                  <a:pt x="5485941" y="4841908"/>
                </a:lnTo>
                <a:cubicBezTo>
                  <a:pt x="5402247" y="4968667"/>
                  <a:pt x="5304604" y="5088926"/>
                  <a:pt x="5193011" y="5200518"/>
                </a:cubicBezTo>
                <a:cubicBezTo>
                  <a:pt x="5088393" y="5305136"/>
                  <a:pt x="4976158" y="5397494"/>
                  <a:pt x="4858092" y="5477592"/>
                </a:cubicBezTo>
                <a:lnTo>
                  <a:pt x="4676938" y="5588484"/>
                </a:lnTo>
                <a:lnTo>
                  <a:pt x="4787012" y="5505777"/>
                </a:lnTo>
                <a:cubicBezTo>
                  <a:pt x="4902238" y="5409853"/>
                  <a:pt x="5006648" y="5303586"/>
                  <a:pt x="5099415" y="5188977"/>
                </a:cubicBezTo>
                <a:lnTo>
                  <a:pt x="5121702" y="5158549"/>
                </a:lnTo>
                <a:lnTo>
                  <a:pt x="5248181" y="5056795"/>
                </a:lnTo>
                <a:cubicBezTo>
                  <a:pt x="5338701" y="4977898"/>
                  <a:pt x="5423468" y="4891417"/>
                  <a:pt x="5501407" y="4797796"/>
                </a:cubicBezTo>
                <a:close/>
                <a:moveTo>
                  <a:pt x="5411892" y="4673738"/>
                </a:moveTo>
                <a:lnTo>
                  <a:pt x="5341957" y="4822133"/>
                </a:lnTo>
                <a:cubicBezTo>
                  <a:pt x="5307631" y="4886777"/>
                  <a:pt x="5270188" y="4949836"/>
                  <a:pt x="5229730" y="5011060"/>
                </a:cubicBezTo>
                <a:lnTo>
                  <a:pt x="5121702" y="5158549"/>
                </a:lnTo>
                <a:lnTo>
                  <a:pt x="5108218" y="5169397"/>
                </a:lnTo>
                <a:cubicBezTo>
                  <a:pt x="5030214" y="5227249"/>
                  <a:pt x="4948764" y="5279948"/>
                  <a:pt x="4864447" y="5327254"/>
                </a:cubicBezTo>
                <a:lnTo>
                  <a:pt x="4631772" y="5439147"/>
                </a:lnTo>
                <a:lnTo>
                  <a:pt x="4654126" y="5418830"/>
                </a:lnTo>
                <a:cubicBezTo>
                  <a:pt x="4757547" y="5315409"/>
                  <a:pt x="4851105" y="5202124"/>
                  <a:pt x="4933267" y="5080508"/>
                </a:cubicBezTo>
                <a:lnTo>
                  <a:pt x="4976351" y="5009590"/>
                </a:lnTo>
                <a:lnTo>
                  <a:pt x="5069798" y="4953481"/>
                </a:lnTo>
                <a:cubicBezTo>
                  <a:pt x="5190708" y="4872784"/>
                  <a:pt x="5303493" y="4780869"/>
                  <a:pt x="5406665" y="4679223"/>
                </a:cubicBezTo>
                <a:close/>
                <a:moveTo>
                  <a:pt x="82052" y="2438488"/>
                </a:moveTo>
                <a:lnTo>
                  <a:pt x="66694" y="2546666"/>
                </a:lnTo>
                <a:cubicBezTo>
                  <a:pt x="51913" y="2708375"/>
                  <a:pt x="54681" y="2869691"/>
                  <a:pt x="73944" y="3028073"/>
                </a:cubicBezTo>
                <a:lnTo>
                  <a:pt x="74176" y="3029397"/>
                </a:lnTo>
                <a:lnTo>
                  <a:pt x="65432" y="3086017"/>
                </a:lnTo>
                <a:cubicBezTo>
                  <a:pt x="49988" y="3232653"/>
                  <a:pt x="48675" y="3381625"/>
                  <a:pt x="62322" y="3530931"/>
                </a:cubicBezTo>
                <a:lnTo>
                  <a:pt x="72840" y="3605021"/>
                </a:lnTo>
                <a:lnTo>
                  <a:pt x="62210" y="3569597"/>
                </a:lnTo>
                <a:cubicBezTo>
                  <a:pt x="21535" y="3398917"/>
                  <a:pt x="0" y="3220813"/>
                  <a:pt x="0" y="3037679"/>
                </a:cubicBezTo>
                <a:cubicBezTo>
                  <a:pt x="0" y="2879864"/>
                  <a:pt x="15992" y="2725784"/>
                  <a:pt x="46444" y="2576971"/>
                </a:cubicBezTo>
                <a:close/>
                <a:moveTo>
                  <a:pt x="5204298" y="4527545"/>
                </a:moveTo>
                <a:lnTo>
                  <a:pt x="5144035" y="4692198"/>
                </a:lnTo>
                <a:cubicBezTo>
                  <a:pt x="5115116" y="4760571"/>
                  <a:pt x="5082964" y="4827245"/>
                  <a:pt x="5047772" y="4892027"/>
                </a:cubicBezTo>
                <a:lnTo>
                  <a:pt x="4976351" y="5009590"/>
                </a:lnTo>
                <a:lnTo>
                  <a:pt x="4882523" y="5065927"/>
                </a:lnTo>
                <a:cubicBezTo>
                  <a:pt x="4802108" y="5109120"/>
                  <a:pt x="4718810" y="5147639"/>
                  <a:pt x="4632991" y="5181122"/>
                </a:cubicBezTo>
                <a:lnTo>
                  <a:pt x="4495012" y="5225428"/>
                </a:lnTo>
                <a:lnTo>
                  <a:pt x="4511006" y="5208035"/>
                </a:lnTo>
                <a:cubicBezTo>
                  <a:pt x="4606932" y="5092810"/>
                  <a:pt x="4692514" y="4966770"/>
                  <a:pt x="4765752" y="4830746"/>
                </a:cubicBezTo>
                <a:lnTo>
                  <a:pt x="4777612" y="4805758"/>
                </a:lnTo>
                <a:lnTo>
                  <a:pt x="4883212" y="4749893"/>
                </a:lnTo>
                <a:cubicBezTo>
                  <a:pt x="4965921" y="4702767"/>
                  <a:pt x="5044766" y="4651004"/>
                  <a:pt x="5119554" y="4595078"/>
                </a:cubicBezTo>
                <a:close/>
                <a:moveTo>
                  <a:pt x="228925" y="2445680"/>
                </a:moveTo>
                <a:lnTo>
                  <a:pt x="225848" y="2515452"/>
                </a:lnTo>
                <a:cubicBezTo>
                  <a:pt x="226575" y="2665423"/>
                  <a:pt x="241968" y="2815337"/>
                  <a:pt x="272027" y="2962858"/>
                </a:cubicBezTo>
                <a:lnTo>
                  <a:pt x="287751" y="3026951"/>
                </a:lnTo>
                <a:lnTo>
                  <a:pt x="260161" y="3139951"/>
                </a:lnTo>
                <a:cubicBezTo>
                  <a:pt x="232263" y="3284044"/>
                  <a:pt x="218314" y="3430304"/>
                  <a:pt x="218314" y="3576564"/>
                </a:cubicBezTo>
                <a:lnTo>
                  <a:pt x="219052" y="3592029"/>
                </a:lnTo>
                <a:lnTo>
                  <a:pt x="180167" y="3491873"/>
                </a:lnTo>
                <a:cubicBezTo>
                  <a:pt x="154567" y="3416888"/>
                  <a:pt x="132827" y="3340534"/>
                  <a:pt x="115079" y="3263128"/>
                </a:cubicBezTo>
                <a:lnTo>
                  <a:pt x="74176" y="3029397"/>
                </a:lnTo>
                <a:lnTo>
                  <a:pt x="99092" y="2868064"/>
                </a:lnTo>
                <a:cubicBezTo>
                  <a:pt x="128460" y="2724263"/>
                  <a:pt x="171544" y="2583799"/>
                  <a:pt x="227515" y="2448673"/>
                </a:cubicBezTo>
                <a:close/>
                <a:moveTo>
                  <a:pt x="486239" y="2502674"/>
                </a:moveTo>
                <a:lnTo>
                  <a:pt x="493540" y="2602947"/>
                </a:lnTo>
                <a:cubicBezTo>
                  <a:pt x="508765" y="2733635"/>
                  <a:pt x="535524" y="2864387"/>
                  <a:pt x="574371" y="2993861"/>
                </a:cubicBezTo>
                <a:lnTo>
                  <a:pt x="586130" y="3026869"/>
                </a:lnTo>
                <a:lnTo>
                  <a:pt x="563585" y="3090151"/>
                </a:lnTo>
                <a:cubicBezTo>
                  <a:pt x="519188" y="3238123"/>
                  <a:pt x="490581" y="3387762"/>
                  <a:pt x="476933" y="3537067"/>
                </a:cubicBezTo>
                <a:lnTo>
                  <a:pt x="476768" y="3541015"/>
                </a:lnTo>
                <a:lnTo>
                  <a:pt x="443598" y="3479553"/>
                </a:lnTo>
                <a:cubicBezTo>
                  <a:pt x="391392" y="3368824"/>
                  <a:pt x="348571" y="3254768"/>
                  <a:pt x="315138" y="3138583"/>
                </a:cubicBezTo>
                <a:lnTo>
                  <a:pt x="287751" y="3026951"/>
                </a:lnTo>
                <a:lnTo>
                  <a:pt x="312470" y="2925708"/>
                </a:lnTo>
                <a:cubicBezTo>
                  <a:pt x="354317" y="2784323"/>
                  <a:pt x="410114" y="2646189"/>
                  <a:pt x="479859" y="2513471"/>
                </a:cubicBezTo>
                <a:close/>
                <a:moveTo>
                  <a:pt x="4960447" y="4334629"/>
                </a:moveTo>
                <a:lnTo>
                  <a:pt x="4944642" y="4398868"/>
                </a:lnTo>
                <a:cubicBezTo>
                  <a:pt x="4922443" y="4472854"/>
                  <a:pt x="4896297" y="4546422"/>
                  <a:pt x="4866101" y="4619324"/>
                </a:cubicBezTo>
                <a:lnTo>
                  <a:pt x="4777612" y="4805758"/>
                </a:lnTo>
                <a:lnTo>
                  <a:pt x="4756277" y="4817045"/>
                </a:lnTo>
                <a:cubicBezTo>
                  <a:pt x="4713016" y="4838230"/>
                  <a:pt x="4668815" y="4858197"/>
                  <a:pt x="4623696" y="4876885"/>
                </a:cubicBezTo>
                <a:cubicBezTo>
                  <a:pt x="4532569" y="4914631"/>
                  <a:pt x="4440400" y="4946047"/>
                  <a:pt x="4347677" y="4971336"/>
                </a:cubicBezTo>
                <a:lnTo>
                  <a:pt x="4305615" y="4981400"/>
                </a:lnTo>
                <a:lnTo>
                  <a:pt x="4413689" y="4834396"/>
                </a:lnTo>
                <a:cubicBezTo>
                  <a:pt x="4455536" y="4771017"/>
                  <a:pt x="4493896" y="4706012"/>
                  <a:pt x="4528769" y="4639653"/>
                </a:cubicBezTo>
                <a:lnTo>
                  <a:pt x="4558162" y="4576323"/>
                </a:lnTo>
                <a:lnTo>
                  <a:pt x="4634707" y="4542774"/>
                </a:lnTo>
                <a:cubicBezTo>
                  <a:pt x="4722023" y="4497576"/>
                  <a:pt x="4807037" y="4446370"/>
                  <a:pt x="4889134" y="4389157"/>
                </a:cubicBezTo>
                <a:close/>
                <a:moveTo>
                  <a:pt x="785243" y="2587591"/>
                </a:moveTo>
                <a:lnTo>
                  <a:pt x="835160" y="2851379"/>
                </a:lnTo>
                <a:lnTo>
                  <a:pt x="890534" y="3024024"/>
                </a:lnTo>
                <a:lnTo>
                  <a:pt x="854457" y="3122596"/>
                </a:lnTo>
                <a:cubicBezTo>
                  <a:pt x="832192" y="3194177"/>
                  <a:pt x="813352" y="3267267"/>
                  <a:pt x="798126" y="3341674"/>
                </a:cubicBezTo>
                <a:lnTo>
                  <a:pt x="778585" y="3469713"/>
                </a:lnTo>
                <a:lnTo>
                  <a:pt x="769739" y="3455804"/>
                </a:lnTo>
                <a:cubicBezTo>
                  <a:pt x="726651" y="3378567"/>
                  <a:pt x="687582" y="3298019"/>
                  <a:pt x="652911" y="3214317"/>
                </a:cubicBezTo>
                <a:lnTo>
                  <a:pt x="586130" y="3026869"/>
                </a:lnTo>
                <a:lnTo>
                  <a:pt x="642125" y="2869696"/>
                </a:lnTo>
                <a:cubicBezTo>
                  <a:pt x="672322" y="2796795"/>
                  <a:pt x="705855" y="2726286"/>
                  <a:pt x="742474" y="2658274"/>
                </a:cubicBezTo>
                <a:close/>
                <a:moveTo>
                  <a:pt x="4711368" y="4165121"/>
                </a:moveTo>
                <a:lnTo>
                  <a:pt x="4696158" y="4227416"/>
                </a:lnTo>
                <a:cubicBezTo>
                  <a:pt x="4675234" y="4298108"/>
                  <a:pt x="4650823" y="4367988"/>
                  <a:pt x="4622925" y="4436785"/>
                </a:cubicBezTo>
                <a:lnTo>
                  <a:pt x="4558162" y="4576323"/>
                </a:lnTo>
                <a:lnTo>
                  <a:pt x="4366457" y="4660346"/>
                </a:lnTo>
                <a:cubicBezTo>
                  <a:pt x="4320802" y="4676938"/>
                  <a:pt x="4274723" y="4692028"/>
                  <a:pt x="4228298" y="4705616"/>
                </a:cubicBezTo>
                <a:lnTo>
                  <a:pt x="4141439" y="4728073"/>
                </a:lnTo>
                <a:lnTo>
                  <a:pt x="4245748" y="4585662"/>
                </a:lnTo>
                <a:cubicBezTo>
                  <a:pt x="4286206" y="4524438"/>
                  <a:pt x="4323650" y="4461378"/>
                  <a:pt x="4357975" y="4396735"/>
                </a:cubicBezTo>
                <a:lnTo>
                  <a:pt x="4365356" y="4381073"/>
                </a:lnTo>
                <a:lnTo>
                  <a:pt x="4431689" y="4349327"/>
                </a:lnTo>
                <a:cubicBezTo>
                  <a:pt x="4503963" y="4309835"/>
                  <a:pt x="4574192" y="4266414"/>
                  <a:pt x="4642020" y="4219210"/>
                </a:cubicBezTo>
                <a:close/>
                <a:moveTo>
                  <a:pt x="1069434" y="2643862"/>
                </a:moveTo>
                <a:lnTo>
                  <a:pt x="1084286" y="2749606"/>
                </a:lnTo>
                <a:cubicBezTo>
                  <a:pt x="1095086" y="2809180"/>
                  <a:pt x="1108233" y="2868226"/>
                  <a:pt x="1123668" y="2926605"/>
                </a:cubicBezTo>
                <a:lnTo>
                  <a:pt x="1156222" y="3027883"/>
                </a:lnTo>
                <a:lnTo>
                  <a:pt x="1137311" y="3080508"/>
                </a:lnTo>
                <a:cubicBezTo>
                  <a:pt x="1115873" y="3150490"/>
                  <a:pt x="1097760" y="3221556"/>
                  <a:pt x="1083076" y="3293456"/>
                </a:cubicBezTo>
                <a:lnTo>
                  <a:pt x="1064306" y="3414995"/>
                </a:lnTo>
                <a:lnTo>
                  <a:pt x="1034931" y="3365117"/>
                </a:lnTo>
                <a:cubicBezTo>
                  <a:pt x="991825" y="3284763"/>
                  <a:pt x="953383" y="3201533"/>
                  <a:pt x="919967" y="3115789"/>
                </a:cubicBezTo>
                <a:lnTo>
                  <a:pt x="890534" y="3024024"/>
                </a:lnTo>
                <a:lnTo>
                  <a:pt x="931328" y="2912568"/>
                </a:lnTo>
                <a:cubicBezTo>
                  <a:pt x="960247" y="2844194"/>
                  <a:pt x="992398" y="2777521"/>
                  <a:pt x="1027590" y="2712739"/>
                </a:cubicBezTo>
                <a:close/>
                <a:moveTo>
                  <a:pt x="4505710" y="4047431"/>
                </a:moveTo>
                <a:lnTo>
                  <a:pt x="4451494" y="4198299"/>
                </a:lnTo>
                <a:lnTo>
                  <a:pt x="4365356" y="4381073"/>
                </a:lnTo>
                <a:lnTo>
                  <a:pt x="4209087" y="4455863"/>
                </a:lnTo>
                <a:lnTo>
                  <a:pt x="4024129" y="4522330"/>
                </a:lnTo>
                <a:lnTo>
                  <a:pt x="4107375" y="4419333"/>
                </a:lnTo>
                <a:cubicBezTo>
                  <a:pt x="4135209" y="4382698"/>
                  <a:pt x="4161963" y="4345198"/>
                  <a:pt x="4187588" y="4306880"/>
                </a:cubicBezTo>
                <a:lnTo>
                  <a:pt x="4226843" y="4243549"/>
                </a:lnTo>
                <a:lnTo>
                  <a:pt x="4328830" y="4181590"/>
                </a:lnTo>
                <a:close/>
                <a:moveTo>
                  <a:pt x="4376083" y="3960606"/>
                </a:moveTo>
                <a:lnTo>
                  <a:pt x="4345072" y="4031876"/>
                </a:lnTo>
                <a:cubicBezTo>
                  <a:pt x="4321959" y="4079657"/>
                  <a:pt x="4297231" y="4126513"/>
                  <a:pt x="4270961" y="4172370"/>
                </a:cubicBezTo>
                <a:lnTo>
                  <a:pt x="4226843" y="4243549"/>
                </a:lnTo>
                <a:lnTo>
                  <a:pt x="4140349" y="4296095"/>
                </a:lnTo>
                <a:cubicBezTo>
                  <a:pt x="4075567" y="4331287"/>
                  <a:pt x="4008893" y="4363438"/>
                  <a:pt x="3940520" y="4392357"/>
                </a:cubicBezTo>
                <a:lnTo>
                  <a:pt x="3933964" y="4394757"/>
                </a:lnTo>
                <a:lnTo>
                  <a:pt x="3997060" y="4333857"/>
                </a:lnTo>
                <a:cubicBezTo>
                  <a:pt x="4039254" y="4289722"/>
                  <a:pt x="4079826" y="4243719"/>
                  <a:pt x="4118637" y="4195906"/>
                </a:cubicBezTo>
                <a:lnTo>
                  <a:pt x="4147146" y="4157468"/>
                </a:lnTo>
                <a:lnTo>
                  <a:pt x="4228425" y="4096398"/>
                </a:lnTo>
                <a:close/>
                <a:moveTo>
                  <a:pt x="1304507" y="2676710"/>
                </a:moveTo>
                <a:lnTo>
                  <a:pt x="1304647" y="2685603"/>
                </a:lnTo>
                <a:cubicBezTo>
                  <a:pt x="1311592" y="2777248"/>
                  <a:pt x="1324039" y="2868554"/>
                  <a:pt x="1341988" y="2958985"/>
                </a:cubicBezTo>
                <a:lnTo>
                  <a:pt x="1359848" y="3035080"/>
                </a:lnTo>
                <a:lnTo>
                  <a:pt x="1332411" y="3147457"/>
                </a:lnTo>
                <a:cubicBezTo>
                  <a:pt x="1318462" y="3219503"/>
                  <a:pt x="1308000" y="3292092"/>
                  <a:pt x="1301025" y="3364951"/>
                </a:cubicBezTo>
                <a:lnTo>
                  <a:pt x="1300040" y="3385594"/>
                </a:lnTo>
                <a:lnTo>
                  <a:pt x="1294863" y="3376726"/>
                </a:lnTo>
                <a:cubicBezTo>
                  <a:pt x="1258561" y="3304967"/>
                  <a:pt x="1226053" y="3231355"/>
                  <a:pt x="1197475" y="3156224"/>
                </a:cubicBezTo>
                <a:lnTo>
                  <a:pt x="1156222" y="3027883"/>
                </a:lnTo>
                <a:lnTo>
                  <a:pt x="1211498" y="2874065"/>
                </a:lnTo>
                <a:close/>
                <a:moveTo>
                  <a:pt x="4317422" y="3903307"/>
                </a:moveTo>
                <a:lnTo>
                  <a:pt x="4236653" y="4036792"/>
                </a:lnTo>
                <a:lnTo>
                  <a:pt x="4147146" y="4157468"/>
                </a:lnTo>
                <a:lnTo>
                  <a:pt x="4047580" y="4232279"/>
                </a:lnTo>
                <a:lnTo>
                  <a:pt x="3871468" y="4338841"/>
                </a:lnTo>
                <a:lnTo>
                  <a:pt x="3954651" y="4277686"/>
                </a:lnTo>
                <a:cubicBezTo>
                  <a:pt x="4014510" y="4228865"/>
                  <a:pt x="4072473" y="4176556"/>
                  <a:pt x="4128269" y="4120760"/>
                </a:cubicBezTo>
                <a:cubicBezTo>
                  <a:pt x="4184065" y="4064964"/>
                  <a:pt x="4236374" y="4007001"/>
                  <a:pt x="4285196" y="3947142"/>
                </a:cubicBezTo>
                <a:close/>
                <a:moveTo>
                  <a:pt x="1537796" y="2745686"/>
                </a:moveTo>
                <a:lnTo>
                  <a:pt x="1523046" y="2874818"/>
                </a:lnTo>
                <a:cubicBezTo>
                  <a:pt x="1518630" y="2932868"/>
                  <a:pt x="1516381" y="2991523"/>
                  <a:pt x="1516381" y="3050704"/>
                </a:cubicBezTo>
                <a:cubicBezTo>
                  <a:pt x="1516381" y="3129611"/>
                  <a:pt x="1520379" y="3207585"/>
                  <a:pt x="1528183" y="3284434"/>
                </a:cubicBezTo>
                <a:lnTo>
                  <a:pt x="1534342" y="3324786"/>
                </a:lnTo>
                <a:lnTo>
                  <a:pt x="1515022" y="3252192"/>
                </a:lnTo>
                <a:cubicBezTo>
                  <a:pt x="1502515" y="3195176"/>
                  <a:pt x="1492277" y="3138025"/>
                  <a:pt x="1484260" y="3080852"/>
                </a:cubicBezTo>
                <a:lnTo>
                  <a:pt x="1479918" y="3038143"/>
                </a:lnTo>
                <a:lnTo>
                  <a:pt x="1499122" y="2902868"/>
                </a:lnTo>
                <a:close/>
                <a:moveTo>
                  <a:pt x="1464026" y="2710757"/>
                </a:moveTo>
                <a:lnTo>
                  <a:pt x="1462290" y="2759761"/>
                </a:lnTo>
                <a:cubicBezTo>
                  <a:pt x="1462158" y="2809515"/>
                  <a:pt x="1463660" y="2859412"/>
                  <a:pt x="1466827" y="2909379"/>
                </a:cubicBezTo>
                <a:lnTo>
                  <a:pt x="1479918" y="3038143"/>
                </a:lnTo>
                <a:lnTo>
                  <a:pt x="1467328" y="3126826"/>
                </a:lnTo>
                <a:lnTo>
                  <a:pt x="1458047" y="3348534"/>
                </a:lnTo>
                <a:lnTo>
                  <a:pt x="1425087" y="3264800"/>
                </a:lnTo>
                <a:cubicBezTo>
                  <a:pt x="1407644" y="3214670"/>
                  <a:pt x="1391998" y="3164053"/>
                  <a:pt x="1378148" y="3113050"/>
                </a:cubicBezTo>
                <a:lnTo>
                  <a:pt x="1359848" y="3035080"/>
                </a:lnTo>
                <a:lnTo>
                  <a:pt x="1384719" y="2933213"/>
                </a:lnTo>
                <a:cubicBezTo>
                  <a:pt x="1405643" y="2862521"/>
                  <a:pt x="1430054" y="2792641"/>
                  <a:pt x="1457952" y="2723845"/>
                </a:cubicBezTo>
                <a:close/>
                <a:moveTo>
                  <a:pt x="1758511" y="2202013"/>
                </a:moveTo>
                <a:lnTo>
                  <a:pt x="1692987" y="2325596"/>
                </a:lnTo>
                <a:cubicBezTo>
                  <a:pt x="1671569" y="2369264"/>
                  <a:pt x="1651392" y="2413893"/>
                  <a:pt x="1632520" y="2459456"/>
                </a:cubicBezTo>
                <a:cubicBezTo>
                  <a:pt x="1602323" y="2532357"/>
                  <a:pt x="1576178" y="2605925"/>
                  <a:pt x="1553979" y="2679911"/>
                </a:cubicBezTo>
                <a:lnTo>
                  <a:pt x="1537796" y="2745686"/>
                </a:lnTo>
                <a:lnTo>
                  <a:pt x="1542721" y="2702569"/>
                </a:lnTo>
                <a:cubicBezTo>
                  <a:pt x="1550309" y="2652907"/>
                  <a:pt x="1559495" y="2603771"/>
                  <a:pt x="1570225" y="2555214"/>
                </a:cubicBezTo>
                <a:lnTo>
                  <a:pt x="1599448" y="2440864"/>
                </a:lnTo>
                <a:lnTo>
                  <a:pt x="1667187" y="2326234"/>
                </a:lnTo>
                <a:close/>
                <a:moveTo>
                  <a:pt x="4547250" y="3356272"/>
                </a:moveTo>
                <a:lnTo>
                  <a:pt x="4525561" y="3498388"/>
                </a:lnTo>
                <a:lnTo>
                  <a:pt x="4487656" y="3649686"/>
                </a:lnTo>
                <a:lnTo>
                  <a:pt x="4421199" y="3762149"/>
                </a:lnTo>
                <a:lnTo>
                  <a:pt x="4317422" y="3903307"/>
                </a:lnTo>
                <a:lnTo>
                  <a:pt x="4355518" y="3840348"/>
                </a:lnTo>
                <a:cubicBezTo>
                  <a:pt x="4392137" y="3772336"/>
                  <a:pt x="4425670" y="3701828"/>
                  <a:pt x="4455866" y="3628926"/>
                </a:cubicBezTo>
                <a:cubicBezTo>
                  <a:pt x="4486063" y="3556025"/>
                  <a:pt x="4512208" y="3482457"/>
                  <a:pt x="4534407" y="3408471"/>
                </a:cubicBezTo>
                <a:close/>
                <a:moveTo>
                  <a:pt x="4623792" y="3379458"/>
                </a:moveTo>
                <a:lnTo>
                  <a:pt x="4613577" y="3560955"/>
                </a:lnTo>
                <a:lnTo>
                  <a:pt x="4590194" y="3712360"/>
                </a:lnTo>
                <a:lnTo>
                  <a:pt x="4555674" y="3761059"/>
                </a:lnTo>
                <a:cubicBezTo>
                  <a:pt x="4505002" y="3825012"/>
                  <a:pt x="4450746" y="3886440"/>
                  <a:pt x="4393047" y="3945004"/>
                </a:cubicBezTo>
                <a:lnTo>
                  <a:pt x="4376083" y="3960606"/>
                </a:lnTo>
                <a:lnTo>
                  <a:pt x="4417887" y="3864527"/>
                </a:lnTo>
                <a:cubicBezTo>
                  <a:pt x="4439980" y="3807605"/>
                  <a:pt x="4459859" y="3749578"/>
                  <a:pt x="4477418" y="3690552"/>
                </a:cubicBezTo>
                <a:lnTo>
                  <a:pt x="4487656" y="3649686"/>
                </a:lnTo>
                <a:lnTo>
                  <a:pt x="4536278" y="3567406"/>
                </a:lnTo>
                <a:close/>
                <a:moveTo>
                  <a:pt x="4782323" y="3409183"/>
                </a:moveTo>
                <a:lnTo>
                  <a:pt x="4790314" y="3576561"/>
                </a:lnTo>
                <a:lnTo>
                  <a:pt x="4780837" y="3775055"/>
                </a:lnTo>
                <a:lnTo>
                  <a:pt x="4710782" y="3857615"/>
                </a:lnTo>
                <a:cubicBezTo>
                  <a:pt x="4653323" y="3918287"/>
                  <a:pt x="4592574" y="3975812"/>
                  <a:pt x="4528820" y="4029903"/>
                </a:cubicBezTo>
                <a:lnTo>
                  <a:pt x="4505710" y="4047431"/>
                </a:lnTo>
                <a:lnTo>
                  <a:pt x="4525682" y="3991856"/>
                </a:lnTo>
                <a:cubicBezTo>
                  <a:pt x="4547120" y="3921874"/>
                  <a:pt x="4565233" y="3850808"/>
                  <a:pt x="4579917" y="3778908"/>
                </a:cubicBezTo>
                <a:lnTo>
                  <a:pt x="4590194" y="3712360"/>
                </a:lnTo>
                <a:lnTo>
                  <a:pt x="4696800" y="3561968"/>
                </a:lnTo>
                <a:close/>
                <a:moveTo>
                  <a:pt x="1712911" y="2127218"/>
                </a:moveTo>
                <a:lnTo>
                  <a:pt x="1692652" y="2168911"/>
                </a:lnTo>
                <a:cubicBezTo>
                  <a:pt x="1659730" y="2247585"/>
                  <a:pt x="1631081" y="2328492"/>
                  <a:pt x="1606994" y="2411340"/>
                </a:cubicBezTo>
                <a:lnTo>
                  <a:pt x="1599448" y="2440864"/>
                </a:lnTo>
                <a:lnTo>
                  <a:pt x="1552108" y="2520977"/>
                </a:lnTo>
                <a:lnTo>
                  <a:pt x="1464026" y="2710757"/>
                </a:lnTo>
                <a:lnTo>
                  <a:pt x="1467559" y="2611009"/>
                </a:lnTo>
                <a:lnTo>
                  <a:pt x="1496804" y="2378080"/>
                </a:lnTo>
                <a:lnTo>
                  <a:pt x="1547559" y="2308785"/>
                </a:lnTo>
                <a:cubicBezTo>
                  <a:pt x="1593942" y="2251481"/>
                  <a:pt x="1643237" y="2196262"/>
                  <a:pt x="1695338" y="2143378"/>
                </a:cubicBezTo>
                <a:close/>
                <a:moveTo>
                  <a:pt x="1584471" y="2037722"/>
                </a:moveTo>
                <a:lnTo>
                  <a:pt x="1551408" y="2134575"/>
                </a:lnTo>
                <a:cubicBezTo>
                  <a:pt x="1530652" y="2206757"/>
                  <a:pt x="1513416" y="2280033"/>
                  <a:pt x="1499811" y="2354132"/>
                </a:cubicBezTo>
                <a:lnTo>
                  <a:pt x="1496804" y="2378080"/>
                </a:lnTo>
                <a:lnTo>
                  <a:pt x="1417244" y="2486702"/>
                </a:lnTo>
                <a:cubicBezTo>
                  <a:pt x="1376786" y="2547926"/>
                  <a:pt x="1339342" y="2610985"/>
                  <a:pt x="1305017" y="2675629"/>
                </a:cubicBezTo>
                <a:lnTo>
                  <a:pt x="1304507" y="2676710"/>
                </a:lnTo>
                <a:lnTo>
                  <a:pt x="1300320" y="2410189"/>
                </a:lnTo>
                <a:lnTo>
                  <a:pt x="1309367" y="2309022"/>
                </a:lnTo>
                <a:lnTo>
                  <a:pt x="1421236" y="2185935"/>
                </a:lnTo>
                <a:cubicBezTo>
                  <a:pt x="1472947" y="2134225"/>
                  <a:pt x="1527123" y="2084980"/>
                  <a:pt x="1583574" y="2038393"/>
                </a:cubicBezTo>
                <a:close/>
                <a:moveTo>
                  <a:pt x="5019119" y="3448343"/>
                </a:moveTo>
                <a:lnTo>
                  <a:pt x="5028183" y="3507038"/>
                </a:lnTo>
                <a:cubicBezTo>
                  <a:pt x="5035906" y="3580357"/>
                  <a:pt x="5040094" y="3654259"/>
                  <a:pt x="5040647" y="3728494"/>
                </a:cubicBezTo>
                <a:lnTo>
                  <a:pt x="5034663" y="3871454"/>
                </a:lnTo>
                <a:lnTo>
                  <a:pt x="5017315" y="3891777"/>
                </a:lnTo>
                <a:cubicBezTo>
                  <a:pt x="4960519" y="3953521"/>
                  <a:pt x="4900609" y="4011777"/>
                  <a:pt x="4837941" y="4066398"/>
                </a:cubicBezTo>
                <a:lnTo>
                  <a:pt x="4711368" y="4165121"/>
                </a:lnTo>
                <a:lnTo>
                  <a:pt x="4748467" y="4013173"/>
                </a:lnTo>
                <a:cubicBezTo>
                  <a:pt x="4762416" y="3941126"/>
                  <a:pt x="4772877" y="3868538"/>
                  <a:pt x="4779852" y="3795679"/>
                </a:cubicBezTo>
                <a:lnTo>
                  <a:pt x="4780837" y="3775055"/>
                </a:lnTo>
                <a:lnTo>
                  <a:pt x="4873001" y="3666440"/>
                </a:lnTo>
                <a:cubicBezTo>
                  <a:pt x="4923593" y="3599757"/>
                  <a:pt x="4970610" y="3530212"/>
                  <a:pt x="5013764" y="3458091"/>
                </a:cubicBezTo>
                <a:close/>
                <a:moveTo>
                  <a:pt x="1376732" y="1922648"/>
                </a:moveTo>
                <a:lnTo>
                  <a:pt x="1350089" y="2025636"/>
                </a:lnTo>
                <a:cubicBezTo>
                  <a:pt x="1337269" y="2084809"/>
                  <a:pt x="1326819" y="2144391"/>
                  <a:pt x="1318739" y="2204232"/>
                </a:cubicBezTo>
                <a:lnTo>
                  <a:pt x="1309367" y="2309022"/>
                </a:lnTo>
                <a:lnTo>
                  <a:pt x="1273694" y="2348273"/>
                </a:lnTo>
                <a:cubicBezTo>
                  <a:pt x="1227106" y="2404724"/>
                  <a:pt x="1183176" y="2463449"/>
                  <a:pt x="1142095" y="2524257"/>
                </a:cubicBezTo>
                <a:lnTo>
                  <a:pt x="1069434" y="2643862"/>
                </a:lnTo>
                <a:lnTo>
                  <a:pt x="1058981" y="2569442"/>
                </a:lnTo>
                <a:cubicBezTo>
                  <a:pt x="1049906" y="2478709"/>
                  <a:pt x="1046241" y="2387103"/>
                  <a:pt x="1048181" y="2295099"/>
                </a:cubicBezTo>
                <a:lnTo>
                  <a:pt x="1051985" y="2221433"/>
                </a:lnTo>
                <a:lnTo>
                  <a:pt x="1148613" y="2116361"/>
                </a:lnTo>
                <a:cubicBezTo>
                  <a:pt x="1201497" y="2064260"/>
                  <a:pt x="1256716" y="2014965"/>
                  <a:pt x="1314020" y="1968581"/>
                </a:cubicBezTo>
                <a:close/>
                <a:moveTo>
                  <a:pt x="5301848" y="3502933"/>
                </a:moveTo>
                <a:lnTo>
                  <a:pt x="5311878" y="3568652"/>
                </a:lnTo>
                <a:cubicBezTo>
                  <a:pt x="5319682" y="3645501"/>
                  <a:pt x="5323680" y="3723475"/>
                  <a:pt x="5323680" y="3802383"/>
                </a:cubicBezTo>
                <a:lnTo>
                  <a:pt x="5313388" y="4006202"/>
                </a:lnTo>
                <a:lnTo>
                  <a:pt x="5300107" y="4022244"/>
                </a:lnTo>
                <a:cubicBezTo>
                  <a:pt x="5268246" y="4058372"/>
                  <a:pt x="5235050" y="4093734"/>
                  <a:pt x="5200519" y="4128266"/>
                </a:cubicBezTo>
                <a:cubicBezTo>
                  <a:pt x="5151697" y="4177088"/>
                  <a:pt x="5101216" y="4223239"/>
                  <a:pt x="5049258" y="4266721"/>
                </a:cubicBezTo>
                <a:lnTo>
                  <a:pt x="4960447" y="4334629"/>
                </a:lnTo>
                <a:lnTo>
                  <a:pt x="4999498" y="4175911"/>
                </a:lnTo>
                <a:cubicBezTo>
                  <a:pt x="5013905" y="4101341"/>
                  <a:pt x="5024470" y="4026605"/>
                  <a:pt x="5031293" y="3951953"/>
                </a:cubicBezTo>
                <a:lnTo>
                  <a:pt x="5034663" y="3871454"/>
                </a:lnTo>
                <a:lnTo>
                  <a:pt x="5126650" y="3763684"/>
                </a:lnTo>
                <a:cubicBezTo>
                  <a:pt x="5161641" y="3719466"/>
                  <a:pt x="5195142" y="3673742"/>
                  <a:pt x="5227047" y="3626554"/>
                </a:cubicBezTo>
                <a:close/>
                <a:moveTo>
                  <a:pt x="1126658" y="1755277"/>
                </a:moveTo>
                <a:lnTo>
                  <a:pt x="1110920" y="1810946"/>
                </a:lnTo>
                <a:cubicBezTo>
                  <a:pt x="1083220" y="1925886"/>
                  <a:pt x="1064814" y="2041496"/>
                  <a:pt x="1055320" y="2156852"/>
                </a:cubicBezTo>
                <a:lnTo>
                  <a:pt x="1051985" y="2221433"/>
                </a:lnTo>
                <a:lnTo>
                  <a:pt x="997219" y="2280985"/>
                </a:lnTo>
                <a:cubicBezTo>
                  <a:pt x="949257" y="2338597"/>
                  <a:pt x="903880" y="2398913"/>
                  <a:pt x="861339" y="2461829"/>
                </a:cubicBezTo>
                <a:lnTo>
                  <a:pt x="785243" y="2587591"/>
                </a:lnTo>
                <a:lnTo>
                  <a:pt x="782683" y="2574059"/>
                </a:lnTo>
                <a:cubicBezTo>
                  <a:pt x="770820" y="2479709"/>
                  <a:pt x="764707" y="2383569"/>
                  <a:pt x="764707" y="2286001"/>
                </a:cubicBezTo>
                <a:cubicBezTo>
                  <a:pt x="764707" y="2236684"/>
                  <a:pt x="766269" y="2187731"/>
                  <a:pt x="769346" y="2139190"/>
                </a:cubicBezTo>
                <a:lnTo>
                  <a:pt x="774442" y="2085608"/>
                </a:lnTo>
                <a:lnTo>
                  <a:pt x="887868" y="1960116"/>
                </a:lnTo>
                <a:cubicBezTo>
                  <a:pt x="943665" y="1904320"/>
                  <a:pt x="1001628" y="1852011"/>
                  <a:pt x="1061486" y="1803190"/>
                </a:cubicBezTo>
                <a:close/>
                <a:moveTo>
                  <a:pt x="5602478" y="3584705"/>
                </a:moveTo>
                <a:lnTo>
                  <a:pt x="5610022" y="3764896"/>
                </a:lnTo>
                <a:cubicBezTo>
                  <a:pt x="5609469" y="3839132"/>
                  <a:pt x="5605280" y="3913034"/>
                  <a:pt x="5597558" y="3986353"/>
                </a:cubicBezTo>
                <a:lnTo>
                  <a:pt x="5574226" y="4137428"/>
                </a:lnTo>
                <a:lnTo>
                  <a:pt x="5517995" y="4213370"/>
                </a:lnTo>
                <a:cubicBezTo>
                  <a:pt x="5431348" y="4319387"/>
                  <a:pt x="5334684" y="4418173"/>
                  <a:pt x="5228666" y="4508127"/>
                </a:cubicBezTo>
                <a:lnTo>
                  <a:pt x="5204298" y="4527545"/>
                </a:lnTo>
                <a:lnTo>
                  <a:pt x="5220906" y="4482170"/>
                </a:lnTo>
                <a:cubicBezTo>
                  <a:pt x="5265434" y="4339007"/>
                  <a:pt x="5296269" y="4189810"/>
                  <a:pt x="5311878" y="4036113"/>
                </a:cubicBezTo>
                <a:lnTo>
                  <a:pt x="5313388" y="4006202"/>
                </a:lnTo>
                <a:lnTo>
                  <a:pt x="5391681" y="3911628"/>
                </a:lnTo>
                <a:cubicBezTo>
                  <a:pt x="5450060" y="3836439"/>
                  <a:pt x="5503096" y="3758443"/>
                  <a:pt x="5550788" y="3678154"/>
                </a:cubicBezTo>
                <a:close/>
                <a:moveTo>
                  <a:pt x="5859844" y="3641051"/>
                </a:moveTo>
                <a:lnTo>
                  <a:pt x="5852103" y="3803191"/>
                </a:lnTo>
                <a:cubicBezTo>
                  <a:pt x="5845128" y="3876050"/>
                  <a:pt x="5834666" y="3948638"/>
                  <a:pt x="5820718" y="4020685"/>
                </a:cubicBezTo>
                <a:lnTo>
                  <a:pt x="5776212" y="4202966"/>
                </a:lnTo>
                <a:lnTo>
                  <a:pt x="5764557" y="4224271"/>
                </a:lnTo>
                <a:cubicBezTo>
                  <a:pt x="5689665" y="4349219"/>
                  <a:pt x="5603176" y="4466421"/>
                  <a:pt x="5506578" y="4574389"/>
                </a:cubicBezTo>
                <a:lnTo>
                  <a:pt x="5411892" y="4673738"/>
                </a:lnTo>
                <a:lnTo>
                  <a:pt x="5435476" y="4623697"/>
                </a:lnTo>
                <a:cubicBezTo>
                  <a:pt x="5491447" y="4488571"/>
                  <a:pt x="5534531" y="4348106"/>
                  <a:pt x="5563898" y="4204306"/>
                </a:cubicBezTo>
                <a:lnTo>
                  <a:pt x="5574226" y="4137428"/>
                </a:lnTo>
                <a:lnTo>
                  <a:pt x="5647983" y="4037817"/>
                </a:lnTo>
                <a:cubicBezTo>
                  <a:pt x="5728808" y="3916991"/>
                  <a:pt x="5797833" y="3788912"/>
                  <a:pt x="5854254" y="3655522"/>
                </a:cubicBezTo>
                <a:close/>
                <a:moveTo>
                  <a:pt x="882742" y="1561511"/>
                </a:moveTo>
                <a:lnTo>
                  <a:pt x="875991" y="1579442"/>
                </a:lnTo>
                <a:cubicBezTo>
                  <a:pt x="832646" y="1712945"/>
                  <a:pt x="801253" y="1851834"/>
                  <a:pt x="783073" y="1994848"/>
                </a:cubicBezTo>
                <a:lnTo>
                  <a:pt x="774442" y="2085608"/>
                </a:lnTo>
                <a:lnTo>
                  <a:pt x="730942" y="2133734"/>
                </a:lnTo>
                <a:cubicBezTo>
                  <a:pt x="682120" y="2193593"/>
                  <a:pt x="636786" y="2255348"/>
                  <a:pt x="594939" y="2318727"/>
                </a:cubicBezTo>
                <a:lnTo>
                  <a:pt x="486239" y="2502674"/>
                </a:lnTo>
                <a:lnTo>
                  <a:pt x="479282" y="2407131"/>
                </a:lnTo>
                <a:cubicBezTo>
                  <a:pt x="476888" y="2325700"/>
                  <a:pt x="478890" y="2244556"/>
                  <a:pt x="485153" y="2164027"/>
                </a:cubicBezTo>
                <a:lnTo>
                  <a:pt x="512922" y="1952550"/>
                </a:lnTo>
                <a:lnTo>
                  <a:pt x="563576" y="1883393"/>
                </a:lnTo>
                <a:cubicBezTo>
                  <a:pt x="656343" y="1768785"/>
                  <a:pt x="760754" y="1662517"/>
                  <a:pt x="875979" y="1566592"/>
                </a:cubicBezTo>
                <a:close/>
                <a:moveTo>
                  <a:pt x="6006336" y="3649883"/>
                </a:moveTo>
                <a:lnTo>
                  <a:pt x="5989898" y="3765674"/>
                </a:lnTo>
                <a:cubicBezTo>
                  <a:pt x="5961083" y="3914812"/>
                  <a:pt x="5916894" y="4063284"/>
                  <a:pt x="5856501" y="4209086"/>
                </a:cubicBezTo>
                <a:cubicBezTo>
                  <a:pt x="5796107" y="4354888"/>
                  <a:pt x="5722369" y="4491120"/>
                  <a:pt x="5637287" y="4616952"/>
                </a:cubicBezTo>
                <a:lnTo>
                  <a:pt x="5551053" y="4731723"/>
                </a:lnTo>
                <a:lnTo>
                  <a:pt x="5601021" y="4647165"/>
                </a:lnTo>
                <a:cubicBezTo>
                  <a:pt x="5670765" y="4514447"/>
                  <a:pt x="5726562" y="4376313"/>
                  <a:pt x="5768409" y="4234928"/>
                </a:cubicBezTo>
                <a:lnTo>
                  <a:pt x="5776212" y="4202966"/>
                </a:lnTo>
                <a:lnTo>
                  <a:pt x="5850774" y="4066678"/>
                </a:lnTo>
                <a:cubicBezTo>
                  <a:pt x="5904211" y="3959147"/>
                  <a:pt x="5949430" y="3846809"/>
                  <a:pt x="5985610" y="3730489"/>
                </a:cubicBezTo>
                <a:close/>
                <a:moveTo>
                  <a:pt x="676496" y="1414641"/>
                </a:moveTo>
                <a:lnTo>
                  <a:pt x="652910" y="1464687"/>
                </a:lnTo>
                <a:cubicBezTo>
                  <a:pt x="591692" y="1612481"/>
                  <a:pt x="545891" y="1766662"/>
                  <a:pt x="516591" y="1924609"/>
                </a:cubicBezTo>
                <a:lnTo>
                  <a:pt x="512922" y="1952550"/>
                </a:lnTo>
                <a:lnTo>
                  <a:pt x="433261" y="2061310"/>
                </a:lnTo>
                <a:cubicBezTo>
                  <a:pt x="392803" y="2122534"/>
                  <a:pt x="355359" y="2185593"/>
                  <a:pt x="321034" y="2250237"/>
                </a:cubicBezTo>
                <a:lnTo>
                  <a:pt x="228925" y="2445680"/>
                </a:lnTo>
                <a:lnTo>
                  <a:pt x="235758" y="2290742"/>
                </a:lnTo>
                <a:cubicBezTo>
                  <a:pt x="242728" y="2216019"/>
                  <a:pt x="253365" y="2141574"/>
                  <a:pt x="267668" y="2067698"/>
                </a:cubicBezTo>
                <a:lnTo>
                  <a:pt x="312174" y="1885412"/>
                </a:lnTo>
                <a:lnTo>
                  <a:pt x="323827" y="1864112"/>
                </a:lnTo>
                <a:cubicBezTo>
                  <a:pt x="398720" y="1739163"/>
                  <a:pt x="485209" y="1621961"/>
                  <a:pt x="581807" y="1513994"/>
                </a:cubicBezTo>
                <a:close/>
                <a:moveTo>
                  <a:pt x="537332" y="1356661"/>
                </a:moveTo>
                <a:lnTo>
                  <a:pt x="487365" y="1441219"/>
                </a:lnTo>
                <a:cubicBezTo>
                  <a:pt x="417620" y="1573936"/>
                  <a:pt x="361824" y="1712070"/>
                  <a:pt x="319977" y="1853455"/>
                </a:cubicBezTo>
                <a:lnTo>
                  <a:pt x="312174" y="1885412"/>
                </a:lnTo>
                <a:lnTo>
                  <a:pt x="237611" y="2021704"/>
                </a:lnTo>
                <a:cubicBezTo>
                  <a:pt x="184173" y="2129236"/>
                  <a:pt x="138953" y="2241573"/>
                  <a:pt x="102774" y="2357893"/>
                </a:cubicBezTo>
                <a:lnTo>
                  <a:pt x="82052" y="2438488"/>
                </a:lnTo>
                <a:lnTo>
                  <a:pt x="98488" y="2322708"/>
                </a:lnTo>
                <a:cubicBezTo>
                  <a:pt x="127303" y="2173570"/>
                  <a:pt x="171492" y="2025098"/>
                  <a:pt x="231885" y="1879296"/>
                </a:cubicBezTo>
                <a:cubicBezTo>
                  <a:pt x="292279" y="1733494"/>
                  <a:pt x="366017" y="1597262"/>
                  <a:pt x="451099" y="1471430"/>
                </a:cubicBezTo>
                <a:close/>
                <a:moveTo>
                  <a:pt x="4554281" y="2767670"/>
                </a:moveTo>
                <a:lnTo>
                  <a:pt x="4584892" y="2892083"/>
                </a:lnTo>
                <a:lnTo>
                  <a:pt x="4608173" y="3056074"/>
                </a:lnTo>
                <a:lnTo>
                  <a:pt x="4589263" y="3185514"/>
                </a:lnTo>
                <a:lnTo>
                  <a:pt x="4547250" y="3356272"/>
                </a:lnTo>
                <a:lnTo>
                  <a:pt x="4560202" y="3271409"/>
                </a:lnTo>
                <a:cubicBezTo>
                  <a:pt x="4568006" y="3194560"/>
                  <a:pt x="4572004" y="3116587"/>
                  <a:pt x="4572004" y="3037679"/>
                </a:cubicBezTo>
                <a:cubicBezTo>
                  <a:pt x="4572004" y="2966680"/>
                  <a:pt x="4568767" y="2896436"/>
                  <a:pt x="4562433" y="2827088"/>
                </a:cubicBezTo>
                <a:close/>
                <a:moveTo>
                  <a:pt x="2216920" y="1749541"/>
                </a:moveTo>
                <a:lnTo>
                  <a:pt x="2133734" y="1810697"/>
                </a:lnTo>
                <a:cubicBezTo>
                  <a:pt x="2073876" y="1859518"/>
                  <a:pt x="2015913" y="1911828"/>
                  <a:pt x="1960117" y="1967623"/>
                </a:cubicBezTo>
                <a:cubicBezTo>
                  <a:pt x="1904321" y="2023420"/>
                  <a:pt x="1852011" y="2081382"/>
                  <a:pt x="1803190" y="2141241"/>
                </a:cubicBezTo>
                <a:lnTo>
                  <a:pt x="1758511" y="2202013"/>
                </a:lnTo>
                <a:lnTo>
                  <a:pt x="1760907" y="2197495"/>
                </a:lnTo>
                <a:cubicBezTo>
                  <a:pt x="1802630" y="2124479"/>
                  <a:pt x="1847970" y="2054480"/>
                  <a:pt x="1896599" y="1987634"/>
                </a:cubicBezTo>
                <a:lnTo>
                  <a:pt x="1945177" y="1927957"/>
                </a:lnTo>
                <a:lnTo>
                  <a:pt x="2040806" y="1856104"/>
                </a:lnTo>
                <a:close/>
                <a:moveTo>
                  <a:pt x="4629554" y="2735284"/>
                </a:moveTo>
                <a:lnTo>
                  <a:pt x="4696158" y="2925705"/>
                </a:lnTo>
                <a:lnTo>
                  <a:pt x="4727988" y="3056071"/>
                </a:lnTo>
                <a:lnTo>
                  <a:pt x="4700471" y="3165869"/>
                </a:lnTo>
                <a:cubicBezTo>
                  <a:pt x="4679732" y="3234696"/>
                  <a:pt x="4655680" y="3302738"/>
                  <a:pt x="4628315" y="3369745"/>
                </a:cubicBezTo>
                <a:lnTo>
                  <a:pt x="4623792" y="3379458"/>
                </a:lnTo>
                <a:lnTo>
                  <a:pt x="4626041" y="3339499"/>
                </a:lnTo>
                <a:cubicBezTo>
                  <a:pt x="4626594" y="3265263"/>
                  <a:pt x="4623510" y="3190694"/>
                  <a:pt x="4616687" y="3116041"/>
                </a:cubicBezTo>
                <a:lnTo>
                  <a:pt x="4608173" y="3056074"/>
                </a:lnTo>
                <a:lnTo>
                  <a:pt x="4619315" y="2979804"/>
                </a:lnTo>
                <a:cubicBezTo>
                  <a:pt x="4626143" y="2911223"/>
                  <a:pt x="4629809" y="2842695"/>
                  <a:pt x="4630392" y="2774414"/>
                </a:cubicBezTo>
                <a:close/>
                <a:moveTo>
                  <a:pt x="2153044" y="1694132"/>
                </a:moveTo>
                <a:lnTo>
                  <a:pt x="2052028" y="1796691"/>
                </a:lnTo>
                <a:lnTo>
                  <a:pt x="1945177" y="1927957"/>
                </a:lnTo>
                <a:lnTo>
                  <a:pt x="1859962" y="1991984"/>
                </a:lnTo>
                <a:lnTo>
                  <a:pt x="1712911" y="2127218"/>
                </a:lnTo>
                <a:lnTo>
                  <a:pt x="1803945" y="1939873"/>
                </a:lnTo>
                <a:lnTo>
                  <a:pt x="1862570" y="1844213"/>
                </a:lnTo>
                <a:lnTo>
                  <a:pt x="1948039" y="1792289"/>
                </a:lnTo>
                <a:cubicBezTo>
                  <a:pt x="2012821" y="1757097"/>
                  <a:pt x="2079494" y="1724946"/>
                  <a:pt x="2147868" y="1696026"/>
                </a:cubicBezTo>
                <a:close/>
                <a:moveTo>
                  <a:pt x="4788191" y="2704378"/>
                </a:moveTo>
                <a:lnTo>
                  <a:pt x="4866101" y="2869694"/>
                </a:lnTo>
                <a:lnTo>
                  <a:pt x="4933683" y="3057756"/>
                </a:lnTo>
                <a:lnTo>
                  <a:pt x="4911169" y="3126506"/>
                </a:lnTo>
                <a:cubicBezTo>
                  <a:pt x="4883265" y="3202546"/>
                  <a:pt x="4851355" y="3277080"/>
                  <a:pt x="4815580" y="3349771"/>
                </a:cubicBezTo>
                <a:lnTo>
                  <a:pt x="4782323" y="3409183"/>
                </a:lnTo>
                <a:lnTo>
                  <a:pt x="4779852" y="3357442"/>
                </a:lnTo>
                <a:cubicBezTo>
                  <a:pt x="4772878" y="3284583"/>
                  <a:pt x="4762416" y="3211995"/>
                  <a:pt x="4748467" y="3139948"/>
                </a:cubicBezTo>
                <a:lnTo>
                  <a:pt x="4727988" y="3056071"/>
                </a:lnTo>
                <a:lnTo>
                  <a:pt x="4752746" y="2957282"/>
                </a:lnTo>
                <a:cubicBezTo>
                  <a:pt x="4766858" y="2887135"/>
                  <a:pt x="4777656" y="2816455"/>
                  <a:pt x="4785141" y="2745490"/>
                </a:cubicBezTo>
                <a:close/>
                <a:moveTo>
                  <a:pt x="2066619" y="1565205"/>
                </a:moveTo>
                <a:lnTo>
                  <a:pt x="2000478" y="1643791"/>
                </a:lnTo>
                <a:cubicBezTo>
                  <a:pt x="1966483" y="1687269"/>
                  <a:pt x="1934026" y="1732010"/>
                  <a:pt x="1903191" y="1777930"/>
                </a:cubicBezTo>
                <a:lnTo>
                  <a:pt x="1862570" y="1844213"/>
                </a:lnTo>
                <a:lnTo>
                  <a:pt x="1759558" y="1906794"/>
                </a:lnTo>
                <a:lnTo>
                  <a:pt x="1584471" y="2037722"/>
                </a:lnTo>
                <a:lnTo>
                  <a:pt x="1624120" y="1921578"/>
                </a:lnTo>
                <a:cubicBezTo>
                  <a:pt x="1644881" y="1869284"/>
                  <a:pt x="1667559" y="1817757"/>
                  <a:pt x="1692106" y="1767111"/>
                </a:cubicBezTo>
                <a:lnTo>
                  <a:pt x="1724939" y="1705267"/>
                </a:lnTo>
                <a:lnTo>
                  <a:pt x="1879300" y="1632520"/>
                </a:lnTo>
                <a:close/>
                <a:moveTo>
                  <a:pt x="5024289" y="2674084"/>
                </a:moveTo>
                <a:lnTo>
                  <a:pt x="5047773" y="2712738"/>
                </a:lnTo>
                <a:cubicBezTo>
                  <a:pt x="5082964" y="2777521"/>
                  <a:pt x="5115115" y="2844194"/>
                  <a:pt x="5144035" y="2912568"/>
                </a:cubicBezTo>
                <a:lnTo>
                  <a:pt x="5198683" y="3061878"/>
                </a:lnTo>
                <a:lnTo>
                  <a:pt x="5165108" y="3156542"/>
                </a:lnTo>
                <a:cubicBezTo>
                  <a:pt x="5143542" y="3208865"/>
                  <a:pt x="5120091" y="3260212"/>
                  <a:pt x="5094839" y="3310498"/>
                </a:cubicBezTo>
                <a:lnTo>
                  <a:pt x="5019119" y="3448343"/>
                </a:lnTo>
                <a:lnTo>
                  <a:pt x="4994523" y="3289086"/>
                </a:lnTo>
                <a:cubicBezTo>
                  <a:pt x="4979840" y="3217185"/>
                  <a:pt x="4961727" y="3146119"/>
                  <a:pt x="4940289" y="3076137"/>
                </a:cubicBezTo>
                <a:lnTo>
                  <a:pt x="4933683" y="3057756"/>
                </a:lnTo>
                <a:lnTo>
                  <a:pt x="4961596" y="2972520"/>
                </a:lnTo>
                <a:cubicBezTo>
                  <a:pt x="4976596" y="2920590"/>
                  <a:pt x="4989775" y="2868092"/>
                  <a:pt x="5001089" y="2815127"/>
                </a:cubicBezTo>
                <a:close/>
                <a:moveTo>
                  <a:pt x="1946628" y="1361970"/>
                </a:moveTo>
                <a:lnTo>
                  <a:pt x="1910523" y="1405563"/>
                </a:lnTo>
                <a:cubicBezTo>
                  <a:pt x="1860124" y="1473857"/>
                  <a:pt x="1813666" y="1544774"/>
                  <a:pt x="1771308" y="1617929"/>
                </a:cubicBezTo>
                <a:lnTo>
                  <a:pt x="1724939" y="1705267"/>
                </a:lnTo>
                <a:lnTo>
                  <a:pt x="1680864" y="1726039"/>
                </a:lnTo>
                <a:cubicBezTo>
                  <a:pt x="1616220" y="1760364"/>
                  <a:pt x="1553161" y="1797808"/>
                  <a:pt x="1491937" y="1838267"/>
                </a:cubicBezTo>
                <a:lnTo>
                  <a:pt x="1376732" y="1922648"/>
                </a:lnTo>
                <a:lnTo>
                  <a:pt x="1395655" y="1849503"/>
                </a:lnTo>
                <a:cubicBezTo>
                  <a:pt x="1421993" y="1762203"/>
                  <a:pt x="1453663" y="1676168"/>
                  <a:pt x="1490664" y="1591909"/>
                </a:cubicBezTo>
                <a:lnTo>
                  <a:pt x="1529007" y="1511364"/>
                </a:lnTo>
                <a:lnTo>
                  <a:pt x="1644091" y="1457950"/>
                </a:lnTo>
                <a:cubicBezTo>
                  <a:pt x="1712888" y="1430053"/>
                  <a:pt x="1782767" y="1405641"/>
                  <a:pt x="1853460" y="1384718"/>
                </a:cubicBezTo>
                <a:close/>
                <a:moveTo>
                  <a:pt x="5311061" y="2622874"/>
                </a:moveTo>
                <a:lnTo>
                  <a:pt x="5335126" y="2662645"/>
                </a:lnTo>
                <a:cubicBezTo>
                  <a:pt x="5371745" y="2730657"/>
                  <a:pt x="5405278" y="2801166"/>
                  <a:pt x="5435475" y="2874067"/>
                </a:cubicBezTo>
                <a:lnTo>
                  <a:pt x="5503298" y="3064439"/>
                </a:lnTo>
                <a:lnTo>
                  <a:pt x="5497696" y="3082625"/>
                </a:lnTo>
                <a:cubicBezTo>
                  <a:pt x="5482087" y="3128196"/>
                  <a:pt x="5464950" y="3173569"/>
                  <a:pt x="5446261" y="3218688"/>
                </a:cubicBezTo>
                <a:cubicBezTo>
                  <a:pt x="5416065" y="3291589"/>
                  <a:pt x="5382532" y="3362098"/>
                  <a:pt x="5345912" y="3430110"/>
                </a:cubicBezTo>
                <a:lnTo>
                  <a:pt x="5301848" y="3502933"/>
                </a:lnTo>
                <a:lnTo>
                  <a:pt x="5277237" y="3341673"/>
                </a:lnTo>
                <a:cubicBezTo>
                  <a:pt x="5262011" y="3267267"/>
                  <a:pt x="5243171" y="3194177"/>
                  <a:pt x="5220906" y="3122596"/>
                </a:cubicBezTo>
                <a:lnTo>
                  <a:pt x="5198683" y="3061878"/>
                </a:lnTo>
                <a:lnTo>
                  <a:pt x="5241113" y="2942247"/>
                </a:lnTo>
                <a:cubicBezTo>
                  <a:pt x="5262962" y="2869214"/>
                  <a:pt x="5281258" y="2794647"/>
                  <a:pt x="5295801" y="2718747"/>
                </a:cubicBezTo>
                <a:close/>
                <a:moveTo>
                  <a:pt x="4338844" y="2216917"/>
                </a:moveTo>
                <a:lnTo>
                  <a:pt x="4413691" y="2318725"/>
                </a:lnTo>
                <a:lnTo>
                  <a:pt x="4496796" y="2459359"/>
                </a:lnTo>
                <a:lnTo>
                  <a:pt x="4534279" y="2621870"/>
                </a:lnTo>
                <a:lnTo>
                  <a:pt x="4554281" y="2767670"/>
                </a:lnTo>
                <a:lnTo>
                  <a:pt x="4530035" y="2669126"/>
                </a:lnTo>
                <a:cubicBezTo>
                  <a:pt x="4507837" y="2595141"/>
                  <a:pt x="4481691" y="2521572"/>
                  <a:pt x="4451495" y="2448671"/>
                </a:cubicBezTo>
                <a:cubicBezTo>
                  <a:pt x="4421298" y="2375770"/>
                  <a:pt x="4387765" y="2305261"/>
                  <a:pt x="4351146" y="2237249"/>
                </a:cubicBezTo>
                <a:close/>
                <a:moveTo>
                  <a:pt x="2763584" y="1534344"/>
                </a:moveTo>
                <a:lnTo>
                  <a:pt x="2641403" y="1566860"/>
                </a:lnTo>
                <a:cubicBezTo>
                  <a:pt x="2576760" y="1587148"/>
                  <a:pt x="2512460" y="1610468"/>
                  <a:pt x="2448672" y="1636891"/>
                </a:cubicBezTo>
                <a:cubicBezTo>
                  <a:pt x="2375771" y="1667087"/>
                  <a:pt x="2305262" y="1700620"/>
                  <a:pt x="2237250" y="1737239"/>
                </a:cubicBezTo>
                <a:lnTo>
                  <a:pt x="2216920" y="1749541"/>
                </a:lnTo>
                <a:lnTo>
                  <a:pt x="2318727" y="1674695"/>
                </a:lnTo>
                <a:lnTo>
                  <a:pt x="2448389" y="1595887"/>
                </a:lnTo>
                <a:lnTo>
                  <a:pt x="2576973" y="1562824"/>
                </a:lnTo>
                <a:close/>
                <a:moveTo>
                  <a:pt x="1780592" y="1109474"/>
                </a:moveTo>
                <a:lnTo>
                  <a:pt x="1733905" y="1168619"/>
                </a:lnTo>
                <a:cubicBezTo>
                  <a:pt x="1664328" y="1264210"/>
                  <a:pt x="1603081" y="1363976"/>
                  <a:pt x="1550165" y="1466918"/>
                </a:cubicBezTo>
                <a:lnTo>
                  <a:pt x="1529007" y="1511364"/>
                </a:lnTo>
                <a:lnTo>
                  <a:pt x="1441223" y="1552107"/>
                </a:lnTo>
                <a:cubicBezTo>
                  <a:pt x="1374864" y="1586979"/>
                  <a:pt x="1309859" y="1625339"/>
                  <a:pt x="1246480" y="1667186"/>
                </a:cubicBezTo>
                <a:lnTo>
                  <a:pt x="1126658" y="1755277"/>
                </a:lnTo>
                <a:lnTo>
                  <a:pt x="1159488" y="1639154"/>
                </a:lnTo>
                <a:cubicBezTo>
                  <a:pt x="1178034" y="1582134"/>
                  <a:pt x="1198950" y="1525398"/>
                  <a:pt x="1222286" y="1469060"/>
                </a:cubicBezTo>
                <a:cubicBezTo>
                  <a:pt x="1244934" y="1414384"/>
                  <a:pt x="1269458" y="1361054"/>
                  <a:pt x="1295753" y="1309113"/>
                </a:cubicBezTo>
                <a:lnTo>
                  <a:pt x="1308876" y="1285454"/>
                </a:lnTo>
                <a:lnTo>
                  <a:pt x="1464690" y="1211498"/>
                </a:lnTo>
                <a:cubicBezTo>
                  <a:pt x="1537592" y="1181302"/>
                  <a:pt x="1611160" y="1155156"/>
                  <a:pt x="1685146" y="1132958"/>
                </a:cubicBezTo>
                <a:close/>
                <a:moveTo>
                  <a:pt x="4386907" y="2144207"/>
                </a:moveTo>
                <a:lnTo>
                  <a:pt x="4530041" y="2304413"/>
                </a:lnTo>
                <a:lnTo>
                  <a:pt x="4601134" y="2401476"/>
                </a:lnTo>
                <a:lnTo>
                  <a:pt x="4627473" y="2638239"/>
                </a:lnTo>
                <a:lnTo>
                  <a:pt x="4629554" y="2735284"/>
                </a:lnTo>
                <a:lnTo>
                  <a:pt x="4622926" y="2716336"/>
                </a:lnTo>
                <a:cubicBezTo>
                  <a:pt x="4595028" y="2647540"/>
                  <a:pt x="4563643" y="2579827"/>
                  <a:pt x="4528770" y="2513468"/>
                </a:cubicBezTo>
                <a:lnTo>
                  <a:pt x="4496796" y="2459359"/>
                </a:lnTo>
                <a:lnTo>
                  <a:pt x="4488378" y="2422862"/>
                </a:lnTo>
                <a:cubicBezTo>
                  <a:pt x="4470213" y="2357654"/>
                  <a:pt x="4449229" y="2293621"/>
                  <a:pt x="4425567" y="2230901"/>
                </a:cubicBezTo>
                <a:close/>
                <a:moveTo>
                  <a:pt x="2735137" y="1458140"/>
                </a:moveTo>
                <a:lnTo>
                  <a:pt x="2729251" y="1460269"/>
                </a:lnTo>
                <a:cubicBezTo>
                  <a:pt x="2638779" y="1496313"/>
                  <a:pt x="2550145" y="1538365"/>
                  <a:pt x="2463960" y="1586423"/>
                </a:cubicBezTo>
                <a:lnTo>
                  <a:pt x="2448389" y="1595887"/>
                </a:lnTo>
                <a:lnTo>
                  <a:pt x="2357895" y="1619156"/>
                </a:lnTo>
                <a:lnTo>
                  <a:pt x="2153044" y="1694132"/>
                </a:lnTo>
                <a:lnTo>
                  <a:pt x="2180371" y="1666387"/>
                </a:lnTo>
                <a:cubicBezTo>
                  <a:pt x="2219182" y="1630034"/>
                  <a:pt x="2259163" y="1595140"/>
                  <a:pt x="2300220" y="1561746"/>
                </a:cubicBezTo>
                <a:lnTo>
                  <a:pt x="2396245" y="1489031"/>
                </a:lnTo>
                <a:lnTo>
                  <a:pt x="2516644" y="1470437"/>
                </a:lnTo>
                <a:close/>
                <a:moveTo>
                  <a:pt x="5608450" y="2536991"/>
                </a:moveTo>
                <a:lnTo>
                  <a:pt x="5695176" y="2723849"/>
                </a:lnTo>
                <a:cubicBezTo>
                  <a:pt x="5723073" y="2792645"/>
                  <a:pt x="5747485" y="2862524"/>
                  <a:pt x="5768408" y="2933217"/>
                </a:cubicBezTo>
                <a:lnTo>
                  <a:pt x="5800194" y="3063405"/>
                </a:lnTo>
                <a:lnTo>
                  <a:pt x="5772827" y="3173025"/>
                </a:lnTo>
                <a:cubicBezTo>
                  <a:pt x="5733346" y="3304130"/>
                  <a:pt x="5681843" y="3432388"/>
                  <a:pt x="5618319" y="3556067"/>
                </a:cubicBezTo>
                <a:lnTo>
                  <a:pt x="5602478" y="3584705"/>
                </a:lnTo>
                <a:lnTo>
                  <a:pt x="5600668" y="3541438"/>
                </a:lnTo>
                <a:cubicBezTo>
                  <a:pt x="5587020" y="3392133"/>
                  <a:pt x="5558412" y="3242493"/>
                  <a:pt x="5514015" y="3094522"/>
                </a:cubicBezTo>
                <a:lnTo>
                  <a:pt x="5503298" y="3064439"/>
                </a:lnTo>
                <a:lnTo>
                  <a:pt x="5539969" y="2945385"/>
                </a:lnTo>
                <a:cubicBezTo>
                  <a:pt x="5565130" y="2853579"/>
                  <a:pt x="5584281" y="2761225"/>
                  <a:pt x="5597618" y="2668797"/>
                </a:cubicBezTo>
                <a:close/>
                <a:moveTo>
                  <a:pt x="1593377" y="862954"/>
                </a:moveTo>
                <a:lnTo>
                  <a:pt x="1577380" y="880349"/>
                </a:lnTo>
                <a:cubicBezTo>
                  <a:pt x="1505436" y="966768"/>
                  <a:pt x="1439310" y="1059269"/>
                  <a:pt x="1379846" y="1157504"/>
                </a:cubicBezTo>
                <a:lnTo>
                  <a:pt x="1308876" y="1285454"/>
                </a:lnTo>
                <a:lnTo>
                  <a:pt x="1253268" y="1311847"/>
                </a:lnTo>
                <a:cubicBezTo>
                  <a:pt x="1185256" y="1348466"/>
                  <a:pt x="1119740" y="1388171"/>
                  <a:pt x="1056824" y="1430712"/>
                </a:cubicBezTo>
                <a:lnTo>
                  <a:pt x="882742" y="1561511"/>
                </a:lnTo>
                <a:lnTo>
                  <a:pt x="949813" y="1383386"/>
                </a:lnTo>
                <a:cubicBezTo>
                  <a:pt x="977303" y="1319486"/>
                  <a:pt x="1007623" y="1257091"/>
                  <a:pt x="1040615" y="1196357"/>
                </a:cubicBezTo>
                <a:lnTo>
                  <a:pt x="1112039" y="1078789"/>
                </a:lnTo>
                <a:lnTo>
                  <a:pt x="1205860" y="1022456"/>
                </a:lnTo>
                <a:cubicBezTo>
                  <a:pt x="1286276" y="979263"/>
                  <a:pt x="1369574" y="940744"/>
                  <a:pt x="1455393" y="907261"/>
                </a:cubicBezTo>
                <a:close/>
                <a:moveTo>
                  <a:pt x="4522743" y="2066526"/>
                </a:moveTo>
                <a:lnTo>
                  <a:pt x="4654126" y="2185936"/>
                </a:lnTo>
                <a:lnTo>
                  <a:pt x="4789834" y="2335251"/>
                </a:lnTo>
                <a:lnTo>
                  <a:pt x="4797408" y="2460717"/>
                </a:lnTo>
                <a:cubicBezTo>
                  <a:pt x="4798309" y="2508233"/>
                  <a:pt x="4797737" y="2555772"/>
                  <a:pt x="4795693" y="2603259"/>
                </a:cubicBezTo>
                <a:lnTo>
                  <a:pt x="4788191" y="2704378"/>
                </a:lnTo>
                <a:lnTo>
                  <a:pt x="4772583" y="2671258"/>
                </a:lnTo>
                <a:cubicBezTo>
                  <a:pt x="4738257" y="2606614"/>
                  <a:pt x="4700814" y="2543555"/>
                  <a:pt x="4660355" y="2482331"/>
                </a:cubicBezTo>
                <a:lnTo>
                  <a:pt x="4601134" y="2401476"/>
                </a:lnTo>
                <a:lnTo>
                  <a:pt x="4597548" y="2369244"/>
                </a:lnTo>
                <a:cubicBezTo>
                  <a:pt x="4582315" y="2280554"/>
                  <a:pt x="4561889" y="2192993"/>
                  <a:pt x="4536459" y="2107021"/>
                </a:cubicBezTo>
                <a:close/>
                <a:moveTo>
                  <a:pt x="2707348" y="1300255"/>
                </a:moveTo>
                <a:lnTo>
                  <a:pt x="2626912" y="1339978"/>
                </a:lnTo>
                <a:cubicBezTo>
                  <a:pt x="2558112" y="1378473"/>
                  <a:pt x="2491216" y="1420555"/>
                  <a:pt x="2426535" y="1466094"/>
                </a:cubicBezTo>
                <a:lnTo>
                  <a:pt x="2396245" y="1489031"/>
                </a:lnTo>
                <a:lnTo>
                  <a:pt x="2298691" y="1504098"/>
                </a:lnTo>
                <a:cubicBezTo>
                  <a:pt x="2226791" y="1518781"/>
                  <a:pt x="2155725" y="1536894"/>
                  <a:pt x="2085743" y="1558332"/>
                </a:cubicBezTo>
                <a:lnTo>
                  <a:pt x="2066619" y="1565205"/>
                </a:lnTo>
                <a:lnTo>
                  <a:pt x="2107003" y="1517222"/>
                </a:lnTo>
                <a:cubicBezTo>
                  <a:pt x="2162493" y="1455912"/>
                  <a:pt x="2221262" y="1397626"/>
                  <a:pt x="2283033" y="1342641"/>
                </a:cubicBezTo>
                <a:lnTo>
                  <a:pt x="2338391" y="1298484"/>
                </a:lnTo>
                <a:lnTo>
                  <a:pt x="2504315" y="1290562"/>
                </a:lnTo>
                <a:close/>
                <a:moveTo>
                  <a:pt x="3903326" y="1770974"/>
                </a:moveTo>
                <a:lnTo>
                  <a:pt x="4036794" y="1851733"/>
                </a:lnTo>
                <a:lnTo>
                  <a:pt x="4159484" y="1943918"/>
                </a:lnTo>
                <a:lnTo>
                  <a:pt x="4232281" y="2040805"/>
                </a:lnTo>
                <a:lnTo>
                  <a:pt x="4338844" y="2216917"/>
                </a:lnTo>
                <a:lnTo>
                  <a:pt x="4277688" y="2133732"/>
                </a:lnTo>
                <a:cubicBezTo>
                  <a:pt x="4228866" y="2073873"/>
                  <a:pt x="4176557" y="2015911"/>
                  <a:pt x="4120761" y="1960115"/>
                </a:cubicBezTo>
                <a:cubicBezTo>
                  <a:pt x="4064965" y="1904318"/>
                  <a:pt x="4007002" y="1852010"/>
                  <a:pt x="3947144" y="1803188"/>
                </a:cubicBezTo>
                <a:close/>
                <a:moveTo>
                  <a:pt x="3356266" y="1541134"/>
                </a:moveTo>
                <a:lnTo>
                  <a:pt x="3271411" y="1528183"/>
                </a:lnTo>
                <a:cubicBezTo>
                  <a:pt x="3194563" y="1520379"/>
                  <a:pt x="3116589" y="1516381"/>
                  <a:pt x="3037681" y="1516381"/>
                </a:cubicBezTo>
                <a:cubicBezTo>
                  <a:pt x="2958774" y="1516381"/>
                  <a:pt x="2880800" y="1520379"/>
                  <a:pt x="2803951" y="1528184"/>
                </a:cubicBezTo>
                <a:lnTo>
                  <a:pt x="2763584" y="1534344"/>
                </a:lnTo>
                <a:lnTo>
                  <a:pt x="2836193" y="1515021"/>
                </a:lnTo>
                <a:cubicBezTo>
                  <a:pt x="2885064" y="1504301"/>
                  <a:pt x="2934034" y="1495247"/>
                  <a:pt x="2983032" y="1487831"/>
                </a:cubicBezTo>
                <a:lnTo>
                  <a:pt x="3050137" y="1479903"/>
                </a:lnTo>
                <a:lnTo>
                  <a:pt x="3185516" y="1499122"/>
                </a:lnTo>
                <a:close/>
                <a:moveTo>
                  <a:pt x="3652683" y="1602497"/>
                </a:moveTo>
                <a:lnTo>
                  <a:pt x="3762151" y="1667185"/>
                </a:lnTo>
                <a:lnTo>
                  <a:pt x="3903326" y="1770974"/>
                </a:lnTo>
                <a:lnTo>
                  <a:pt x="3840350" y="1732868"/>
                </a:lnTo>
                <a:cubicBezTo>
                  <a:pt x="3772337" y="1696249"/>
                  <a:pt x="3701829" y="1662716"/>
                  <a:pt x="3628928" y="1632519"/>
                </a:cubicBezTo>
                <a:cubicBezTo>
                  <a:pt x="3556027" y="1602323"/>
                  <a:pt x="3482458" y="1576177"/>
                  <a:pt x="3408473" y="1553979"/>
                </a:cubicBezTo>
                <a:lnTo>
                  <a:pt x="3356266" y="1541134"/>
                </a:lnTo>
                <a:lnTo>
                  <a:pt x="3498390" y="1562825"/>
                </a:lnTo>
                <a:close/>
                <a:moveTo>
                  <a:pt x="3960073" y="1711720"/>
                </a:moveTo>
                <a:lnTo>
                  <a:pt x="4127324" y="1792289"/>
                </a:lnTo>
                <a:lnTo>
                  <a:pt x="4247632" y="1865378"/>
                </a:lnTo>
                <a:lnTo>
                  <a:pt x="4316963" y="1987362"/>
                </a:lnTo>
                <a:lnTo>
                  <a:pt x="4386907" y="2144207"/>
                </a:lnTo>
                <a:lnTo>
                  <a:pt x="4382261" y="2139007"/>
                </a:lnTo>
                <a:cubicBezTo>
                  <a:pt x="4330159" y="2086124"/>
                  <a:pt x="4275250" y="2035576"/>
                  <a:pt x="4217638" y="1987613"/>
                </a:cubicBezTo>
                <a:lnTo>
                  <a:pt x="4159484" y="1943918"/>
                </a:lnTo>
                <a:lnTo>
                  <a:pt x="4096401" y="1859961"/>
                </a:lnTo>
                <a:close/>
                <a:moveTo>
                  <a:pt x="3364539" y="1457950"/>
                </a:moveTo>
                <a:lnTo>
                  <a:pt x="3377842" y="1464123"/>
                </a:lnTo>
                <a:lnTo>
                  <a:pt x="3349938" y="1462446"/>
                </a:lnTo>
                <a:cubicBezTo>
                  <a:pt x="3276893" y="1461567"/>
                  <a:pt x="3203514" y="1464206"/>
                  <a:pt x="3130039" y="1470463"/>
                </a:cubicBezTo>
                <a:lnTo>
                  <a:pt x="3050137" y="1479903"/>
                </a:lnTo>
                <a:lnTo>
                  <a:pt x="2961558" y="1467328"/>
                </a:lnTo>
                <a:cubicBezTo>
                  <a:pt x="2886905" y="1460504"/>
                  <a:pt x="2812336" y="1457421"/>
                  <a:pt x="2738100" y="1457973"/>
                </a:cubicBezTo>
                <a:lnTo>
                  <a:pt x="2735137" y="1458140"/>
                </a:lnTo>
                <a:lnTo>
                  <a:pt x="2866259" y="1410708"/>
                </a:lnTo>
                <a:cubicBezTo>
                  <a:pt x="2923856" y="1391936"/>
                  <a:pt x="2982052" y="1375509"/>
                  <a:pt x="3040695" y="1361429"/>
                </a:cubicBezTo>
                <a:lnTo>
                  <a:pt x="3051222" y="1359338"/>
                </a:lnTo>
                <a:lnTo>
                  <a:pt x="3155171" y="1384717"/>
                </a:lnTo>
                <a:cubicBezTo>
                  <a:pt x="3225863" y="1405641"/>
                  <a:pt x="3295743" y="1430052"/>
                  <a:pt x="3364539" y="1457950"/>
                </a:cubicBezTo>
                <a:close/>
                <a:moveTo>
                  <a:pt x="5869187" y="2494766"/>
                </a:moveTo>
                <a:lnTo>
                  <a:pt x="5930687" y="2665901"/>
                </a:lnTo>
                <a:cubicBezTo>
                  <a:pt x="5952125" y="2735883"/>
                  <a:pt x="5970239" y="2806949"/>
                  <a:pt x="5984922" y="2878850"/>
                </a:cubicBezTo>
                <a:lnTo>
                  <a:pt x="6014100" y="3067777"/>
                </a:lnTo>
                <a:lnTo>
                  <a:pt x="6010800" y="3098240"/>
                </a:lnTo>
                <a:cubicBezTo>
                  <a:pt x="5989424" y="3242338"/>
                  <a:pt x="5954370" y="3383717"/>
                  <a:pt x="5906443" y="3520432"/>
                </a:cubicBezTo>
                <a:lnTo>
                  <a:pt x="5859844" y="3641051"/>
                </a:lnTo>
                <a:lnTo>
                  <a:pt x="5862565" y="3584073"/>
                </a:lnTo>
                <a:cubicBezTo>
                  <a:pt x="5862565" y="3437813"/>
                  <a:pt x="5848615" y="3291554"/>
                  <a:pt x="5820717" y="3147460"/>
                </a:cubicBezTo>
                <a:lnTo>
                  <a:pt x="5800194" y="3063405"/>
                </a:lnTo>
                <a:lnTo>
                  <a:pt x="5825738" y="2961091"/>
                </a:lnTo>
                <a:cubicBezTo>
                  <a:pt x="5854173" y="2818533"/>
                  <a:pt x="5868930" y="2673788"/>
                  <a:pt x="5870010" y="2528960"/>
                </a:cubicBezTo>
                <a:close/>
                <a:moveTo>
                  <a:pt x="1456621" y="649233"/>
                </a:moveTo>
                <a:lnTo>
                  <a:pt x="1434261" y="669555"/>
                </a:lnTo>
                <a:cubicBezTo>
                  <a:pt x="1330840" y="772976"/>
                  <a:pt x="1237282" y="886260"/>
                  <a:pt x="1155120" y="1007876"/>
                </a:cubicBezTo>
                <a:lnTo>
                  <a:pt x="1112039" y="1078789"/>
                </a:lnTo>
                <a:lnTo>
                  <a:pt x="1018587" y="1134901"/>
                </a:lnTo>
                <a:cubicBezTo>
                  <a:pt x="897676" y="1215599"/>
                  <a:pt x="784891" y="1307514"/>
                  <a:pt x="681720" y="1409160"/>
                </a:cubicBezTo>
                <a:lnTo>
                  <a:pt x="676496" y="1414641"/>
                </a:lnTo>
                <a:lnTo>
                  <a:pt x="746428" y="1266251"/>
                </a:lnTo>
                <a:cubicBezTo>
                  <a:pt x="780754" y="1201607"/>
                  <a:pt x="818198" y="1138548"/>
                  <a:pt x="858656" y="1077324"/>
                </a:cubicBezTo>
                <a:lnTo>
                  <a:pt x="966686" y="929831"/>
                </a:lnTo>
                <a:lnTo>
                  <a:pt x="980167" y="918985"/>
                </a:lnTo>
                <a:cubicBezTo>
                  <a:pt x="1058172" y="861133"/>
                  <a:pt x="1139621" y="808435"/>
                  <a:pt x="1223938" y="761130"/>
                </a:cubicBezTo>
                <a:close/>
                <a:moveTo>
                  <a:pt x="6016808" y="2492249"/>
                </a:moveTo>
                <a:lnTo>
                  <a:pt x="6041941" y="2589996"/>
                </a:lnTo>
                <a:cubicBezTo>
                  <a:pt x="6072393" y="2738809"/>
                  <a:pt x="6088384" y="2892888"/>
                  <a:pt x="6088384" y="3050703"/>
                </a:cubicBezTo>
                <a:cubicBezTo>
                  <a:pt x="6088384" y="3208519"/>
                  <a:pt x="6072392" y="3362599"/>
                  <a:pt x="6041941" y="3511412"/>
                </a:cubicBezTo>
                <a:lnTo>
                  <a:pt x="6006336" y="3649883"/>
                </a:lnTo>
                <a:lnTo>
                  <a:pt x="6021692" y="3541716"/>
                </a:lnTo>
                <a:cubicBezTo>
                  <a:pt x="6035339" y="3392410"/>
                  <a:pt x="6034026" y="3243438"/>
                  <a:pt x="6018583" y="3096802"/>
                </a:cubicBezTo>
                <a:lnTo>
                  <a:pt x="6014100" y="3067777"/>
                </a:lnTo>
                <a:lnTo>
                  <a:pt x="6030147" y="2919651"/>
                </a:lnTo>
                <a:cubicBezTo>
                  <a:pt x="6038365" y="2799854"/>
                  <a:pt x="6037153" y="2678764"/>
                  <a:pt x="6026065" y="2557453"/>
                </a:cubicBezTo>
                <a:close/>
                <a:moveTo>
                  <a:pt x="4725011" y="1944703"/>
                </a:moveTo>
                <a:lnTo>
                  <a:pt x="4763580" y="1972953"/>
                </a:lnTo>
                <a:cubicBezTo>
                  <a:pt x="4820884" y="2019336"/>
                  <a:pt x="4876103" y="2068631"/>
                  <a:pt x="4928987" y="2120733"/>
                </a:cubicBezTo>
                <a:lnTo>
                  <a:pt x="5049404" y="2251673"/>
                </a:lnTo>
                <a:lnTo>
                  <a:pt x="5051055" y="2383340"/>
                </a:lnTo>
                <a:cubicBezTo>
                  <a:pt x="5049618" y="2456330"/>
                  <a:pt x="5044670" y="2528966"/>
                  <a:pt x="5036309" y="2601010"/>
                </a:cubicBezTo>
                <a:lnTo>
                  <a:pt x="5024289" y="2674084"/>
                </a:lnTo>
                <a:lnTo>
                  <a:pt x="4933267" y="2524257"/>
                </a:lnTo>
                <a:cubicBezTo>
                  <a:pt x="4892186" y="2463449"/>
                  <a:pt x="4848257" y="2404724"/>
                  <a:pt x="4801669" y="2348273"/>
                </a:cubicBezTo>
                <a:lnTo>
                  <a:pt x="4789834" y="2335251"/>
                </a:lnTo>
                <a:lnTo>
                  <a:pt x="4785952" y="2270952"/>
                </a:lnTo>
                <a:cubicBezTo>
                  <a:pt x="4779515" y="2207854"/>
                  <a:pt x="4770459" y="2144973"/>
                  <a:pt x="4758786" y="2082485"/>
                </a:cubicBezTo>
                <a:close/>
                <a:moveTo>
                  <a:pt x="3712172" y="1498170"/>
                </a:moveTo>
                <a:lnTo>
                  <a:pt x="3779601" y="1547558"/>
                </a:lnTo>
                <a:cubicBezTo>
                  <a:pt x="3836905" y="1593941"/>
                  <a:pt x="3892124" y="1643236"/>
                  <a:pt x="3945007" y="1695337"/>
                </a:cubicBezTo>
                <a:lnTo>
                  <a:pt x="3960073" y="1711720"/>
                </a:lnTo>
                <a:lnTo>
                  <a:pt x="3927495" y="1696026"/>
                </a:lnTo>
                <a:cubicBezTo>
                  <a:pt x="3859121" y="1667107"/>
                  <a:pt x="3789048" y="1641419"/>
                  <a:pt x="3717467" y="1619155"/>
                </a:cubicBezTo>
                <a:lnTo>
                  <a:pt x="3652683" y="1602497"/>
                </a:lnTo>
                <a:lnTo>
                  <a:pt x="3567408" y="1552106"/>
                </a:lnTo>
                <a:lnTo>
                  <a:pt x="3377842" y="1464123"/>
                </a:lnTo>
                <a:lnTo>
                  <a:pt x="3567828" y="1475543"/>
                </a:lnTo>
                <a:close/>
                <a:moveTo>
                  <a:pt x="2672330" y="1064141"/>
                </a:moveTo>
                <a:lnTo>
                  <a:pt x="2477076" y="1187862"/>
                </a:lnTo>
                <a:lnTo>
                  <a:pt x="2338391" y="1298484"/>
                </a:lnTo>
                <a:lnTo>
                  <a:pt x="2285197" y="1301024"/>
                </a:lnTo>
                <a:cubicBezTo>
                  <a:pt x="2212338" y="1307998"/>
                  <a:pt x="2139750" y="1318460"/>
                  <a:pt x="2067703" y="1332409"/>
                </a:cubicBezTo>
                <a:lnTo>
                  <a:pt x="1946628" y="1361970"/>
                </a:lnTo>
                <a:lnTo>
                  <a:pt x="2073380" y="1208935"/>
                </a:lnTo>
                <a:lnTo>
                  <a:pt x="2247365" y="1041479"/>
                </a:lnTo>
                <a:lnTo>
                  <a:pt x="2355520" y="1036952"/>
                </a:lnTo>
                <a:cubicBezTo>
                  <a:pt x="2429756" y="1037504"/>
                  <a:pt x="2503657" y="1041693"/>
                  <a:pt x="2576976" y="1049415"/>
                </a:cubicBezTo>
                <a:close/>
                <a:moveTo>
                  <a:pt x="1403768" y="505670"/>
                </a:moveTo>
                <a:lnTo>
                  <a:pt x="1301372" y="582607"/>
                </a:lnTo>
                <a:cubicBezTo>
                  <a:pt x="1186147" y="678532"/>
                  <a:pt x="1081737" y="784799"/>
                  <a:pt x="988970" y="899406"/>
                </a:cubicBezTo>
                <a:lnTo>
                  <a:pt x="966686" y="929831"/>
                </a:lnTo>
                <a:lnTo>
                  <a:pt x="840205" y="1031587"/>
                </a:lnTo>
                <a:cubicBezTo>
                  <a:pt x="749685" y="1110484"/>
                  <a:pt x="664918" y="1196966"/>
                  <a:pt x="586979" y="1290586"/>
                </a:cubicBezTo>
                <a:lnTo>
                  <a:pt x="537332" y="1356661"/>
                </a:lnTo>
                <a:lnTo>
                  <a:pt x="602445" y="1246475"/>
                </a:lnTo>
                <a:cubicBezTo>
                  <a:pt x="686138" y="1119717"/>
                  <a:pt x="783781" y="999457"/>
                  <a:pt x="895374" y="887865"/>
                </a:cubicBezTo>
                <a:cubicBezTo>
                  <a:pt x="1020915" y="762323"/>
                  <a:pt x="1157425" y="654437"/>
                  <a:pt x="1301819" y="564205"/>
                </a:cubicBezTo>
                <a:close/>
                <a:moveTo>
                  <a:pt x="4198300" y="1636892"/>
                </a:moveTo>
                <a:lnTo>
                  <a:pt x="4382500" y="1723701"/>
                </a:lnTo>
                <a:lnTo>
                  <a:pt x="4408505" y="1772691"/>
                </a:lnTo>
                <a:cubicBezTo>
                  <a:pt x="4434127" y="1826638"/>
                  <a:pt x="4457639" y="1881563"/>
                  <a:pt x="4478984" y="1937330"/>
                </a:cubicBezTo>
                <a:lnTo>
                  <a:pt x="4522743" y="2066526"/>
                </a:lnTo>
                <a:lnTo>
                  <a:pt x="4491789" y="2038393"/>
                </a:lnTo>
                <a:cubicBezTo>
                  <a:pt x="4435338" y="1991805"/>
                  <a:pt x="4376612" y="1947875"/>
                  <a:pt x="4315805" y="1906794"/>
                </a:cubicBezTo>
                <a:lnTo>
                  <a:pt x="4247632" y="1865378"/>
                </a:lnTo>
                <a:lnTo>
                  <a:pt x="4229667" y="1833770"/>
                </a:lnTo>
                <a:cubicBezTo>
                  <a:pt x="4198664" y="1783823"/>
                  <a:pt x="4165789" y="1735159"/>
                  <a:pt x="4131141" y="1687876"/>
                </a:cubicBezTo>
                <a:lnTo>
                  <a:pt x="4044668" y="1581682"/>
                </a:lnTo>
                <a:close/>
                <a:moveTo>
                  <a:pt x="3214320" y="1211498"/>
                </a:moveTo>
                <a:lnTo>
                  <a:pt x="3411713" y="1304525"/>
                </a:lnTo>
                <a:lnTo>
                  <a:pt x="3396744" y="1305111"/>
                </a:lnTo>
                <a:cubicBezTo>
                  <a:pt x="3336905" y="1309804"/>
                  <a:pt x="3277214" y="1316844"/>
                  <a:pt x="3217823" y="1326230"/>
                </a:cubicBezTo>
                <a:lnTo>
                  <a:pt x="3051222" y="1359338"/>
                </a:lnTo>
                <a:lnTo>
                  <a:pt x="2940928" y="1332409"/>
                </a:lnTo>
                <a:cubicBezTo>
                  <a:pt x="2868881" y="1318460"/>
                  <a:pt x="2796293" y="1307998"/>
                  <a:pt x="2723434" y="1301023"/>
                </a:cubicBezTo>
                <a:lnTo>
                  <a:pt x="2707348" y="1300255"/>
                </a:lnTo>
                <a:lnTo>
                  <a:pt x="2838713" y="1235382"/>
                </a:lnTo>
                <a:lnTo>
                  <a:pt x="3055988" y="1154599"/>
                </a:lnTo>
                <a:close/>
                <a:moveTo>
                  <a:pt x="3778818" y="1307728"/>
                </a:moveTo>
                <a:lnTo>
                  <a:pt x="3817976" y="1340938"/>
                </a:lnTo>
                <a:cubicBezTo>
                  <a:pt x="3875857" y="1393231"/>
                  <a:pt x="3931049" y="1448443"/>
                  <a:pt x="3983321" y="1506344"/>
                </a:cubicBezTo>
                <a:lnTo>
                  <a:pt x="4044668" y="1581682"/>
                </a:lnTo>
                <a:lnTo>
                  <a:pt x="3991857" y="1562704"/>
                </a:lnTo>
                <a:cubicBezTo>
                  <a:pt x="3922969" y="1541601"/>
                  <a:pt x="3853030" y="1523720"/>
                  <a:pt x="3782279" y="1509160"/>
                </a:cubicBezTo>
                <a:lnTo>
                  <a:pt x="3712172" y="1498170"/>
                </a:lnTo>
                <a:lnTo>
                  <a:pt x="3601683" y="1417243"/>
                </a:lnTo>
                <a:cubicBezTo>
                  <a:pt x="3540459" y="1376785"/>
                  <a:pt x="3477400" y="1339342"/>
                  <a:pt x="3412756" y="1305016"/>
                </a:cubicBezTo>
                <a:lnTo>
                  <a:pt x="3411713" y="1304525"/>
                </a:lnTo>
                <a:lnTo>
                  <a:pt x="3576562" y="1298071"/>
                </a:lnTo>
                <a:close/>
                <a:moveTo>
                  <a:pt x="4981997" y="1783207"/>
                </a:moveTo>
                <a:lnTo>
                  <a:pt x="5019392" y="1810699"/>
                </a:lnTo>
                <a:cubicBezTo>
                  <a:pt x="5079250" y="1859521"/>
                  <a:pt x="5137213" y="1911830"/>
                  <a:pt x="5193009" y="1967626"/>
                </a:cubicBezTo>
                <a:lnTo>
                  <a:pt x="5326076" y="2114846"/>
                </a:lnTo>
                <a:lnTo>
                  <a:pt x="5336705" y="2286002"/>
                </a:lnTo>
                <a:cubicBezTo>
                  <a:pt x="5336705" y="2384637"/>
                  <a:pt x="5330458" y="2481812"/>
                  <a:pt x="5318339" y="2577155"/>
                </a:cubicBezTo>
                <a:lnTo>
                  <a:pt x="5311061" y="2622874"/>
                </a:lnTo>
                <a:lnTo>
                  <a:pt x="5216261" y="2466201"/>
                </a:lnTo>
                <a:cubicBezTo>
                  <a:pt x="5173720" y="2403285"/>
                  <a:pt x="5128343" y="2342969"/>
                  <a:pt x="5080380" y="2285356"/>
                </a:cubicBezTo>
                <a:lnTo>
                  <a:pt x="5049404" y="2251673"/>
                </a:lnTo>
                <a:lnTo>
                  <a:pt x="5049220" y="2236960"/>
                </a:lnTo>
                <a:cubicBezTo>
                  <a:pt x="5042644" y="2090249"/>
                  <a:pt x="5021760" y="1942761"/>
                  <a:pt x="4985777" y="1796404"/>
                </a:cubicBezTo>
                <a:close/>
                <a:moveTo>
                  <a:pt x="2620366" y="778842"/>
                </a:moveTo>
                <a:lnTo>
                  <a:pt x="2466201" y="872124"/>
                </a:lnTo>
                <a:cubicBezTo>
                  <a:pt x="2393593" y="921219"/>
                  <a:pt x="2324448" y="974090"/>
                  <a:pt x="2258925" y="1030353"/>
                </a:cubicBezTo>
                <a:lnTo>
                  <a:pt x="2247365" y="1041479"/>
                </a:lnTo>
                <a:lnTo>
                  <a:pt x="2132062" y="1046306"/>
                </a:lnTo>
                <a:cubicBezTo>
                  <a:pt x="2057409" y="1053130"/>
                  <a:pt x="1982673" y="1063693"/>
                  <a:pt x="1908103" y="1078101"/>
                </a:cubicBezTo>
                <a:lnTo>
                  <a:pt x="1780592" y="1109474"/>
                </a:lnTo>
                <a:lnTo>
                  <a:pt x="1844518" y="1028491"/>
                </a:lnTo>
                <a:cubicBezTo>
                  <a:pt x="1883472" y="982908"/>
                  <a:pt x="1924508" y="938495"/>
                  <a:pt x="1967627" y="895376"/>
                </a:cubicBezTo>
                <a:lnTo>
                  <a:pt x="2119359" y="758232"/>
                </a:lnTo>
                <a:lnTo>
                  <a:pt x="2140613" y="756230"/>
                </a:lnTo>
                <a:cubicBezTo>
                  <a:pt x="2188688" y="753213"/>
                  <a:pt x="2237166" y="751681"/>
                  <a:pt x="2286002" y="751681"/>
                </a:cubicBezTo>
                <a:cubicBezTo>
                  <a:pt x="2364909" y="751681"/>
                  <a:pt x="2442883" y="755679"/>
                  <a:pt x="2519732" y="763484"/>
                </a:cubicBezTo>
                <a:close/>
                <a:moveTo>
                  <a:pt x="4436787" y="1465460"/>
                </a:moveTo>
                <a:lnTo>
                  <a:pt x="4579836" y="1531853"/>
                </a:lnTo>
                <a:lnTo>
                  <a:pt x="4609549" y="1594300"/>
                </a:lnTo>
                <a:cubicBezTo>
                  <a:pt x="4643730" y="1673154"/>
                  <a:pt x="4673258" y="1753542"/>
                  <a:pt x="4698131" y="1835045"/>
                </a:cubicBezTo>
                <a:lnTo>
                  <a:pt x="4725011" y="1944703"/>
                </a:lnTo>
                <a:lnTo>
                  <a:pt x="4585663" y="1842638"/>
                </a:lnTo>
                <a:cubicBezTo>
                  <a:pt x="4524439" y="1802180"/>
                  <a:pt x="4461380" y="1764736"/>
                  <a:pt x="4396736" y="1730411"/>
                </a:cubicBezTo>
                <a:lnTo>
                  <a:pt x="4382500" y="1723701"/>
                </a:lnTo>
                <a:lnTo>
                  <a:pt x="4312467" y="1591768"/>
                </a:lnTo>
                <a:lnTo>
                  <a:pt x="4168486" y="1377839"/>
                </a:lnTo>
                <a:lnTo>
                  <a:pt x="4227418" y="1392228"/>
                </a:lnTo>
                <a:cubicBezTo>
                  <a:pt x="4298111" y="1413151"/>
                  <a:pt x="4367990" y="1437562"/>
                  <a:pt x="4436787" y="1465460"/>
                </a:cubicBezTo>
                <a:close/>
                <a:moveTo>
                  <a:pt x="3175817" y="931327"/>
                </a:moveTo>
                <a:cubicBezTo>
                  <a:pt x="3227097" y="953016"/>
                  <a:pt x="3277421" y="976524"/>
                  <a:pt x="3326708" y="1001768"/>
                </a:cubicBezTo>
                <a:lnTo>
                  <a:pt x="3447652" y="1069372"/>
                </a:lnTo>
                <a:lnTo>
                  <a:pt x="3289085" y="1093861"/>
                </a:lnTo>
                <a:cubicBezTo>
                  <a:pt x="3211673" y="1109670"/>
                  <a:pt x="3135228" y="1129454"/>
                  <a:pt x="3060062" y="1153084"/>
                </a:cubicBezTo>
                <a:lnTo>
                  <a:pt x="3055988" y="1154599"/>
                </a:lnTo>
                <a:lnTo>
                  <a:pt x="3007877" y="1137310"/>
                </a:lnTo>
                <a:cubicBezTo>
                  <a:pt x="2937895" y="1115872"/>
                  <a:pt x="2866829" y="1097759"/>
                  <a:pt x="2794929" y="1083075"/>
                </a:cubicBezTo>
                <a:lnTo>
                  <a:pt x="2672330" y="1064141"/>
                </a:lnTo>
                <a:lnTo>
                  <a:pt x="2687475" y="1054545"/>
                </a:lnTo>
                <a:cubicBezTo>
                  <a:pt x="2760149" y="1013868"/>
                  <a:pt x="2835272" y="977044"/>
                  <a:pt x="2912568" y="944351"/>
                </a:cubicBezTo>
                <a:lnTo>
                  <a:pt x="3061984" y="889663"/>
                </a:lnTo>
                <a:close/>
                <a:moveTo>
                  <a:pt x="3871612" y="1053728"/>
                </a:moveTo>
                <a:lnTo>
                  <a:pt x="3979332" y="1156065"/>
                </a:lnTo>
                <a:cubicBezTo>
                  <a:pt x="4043827" y="1222131"/>
                  <a:pt x="4103968" y="1291794"/>
                  <a:pt x="4159557" y="1364572"/>
                </a:cubicBezTo>
                <a:lnTo>
                  <a:pt x="4168486" y="1377839"/>
                </a:lnTo>
                <a:lnTo>
                  <a:pt x="4013175" y="1339918"/>
                </a:lnTo>
                <a:cubicBezTo>
                  <a:pt x="3941128" y="1325969"/>
                  <a:pt x="3868540" y="1315507"/>
                  <a:pt x="3795681" y="1308533"/>
                </a:cubicBezTo>
                <a:lnTo>
                  <a:pt x="3778818" y="1307728"/>
                </a:lnTo>
                <a:lnTo>
                  <a:pt x="3708119" y="1247769"/>
                </a:lnTo>
                <a:cubicBezTo>
                  <a:pt x="3632917" y="1187940"/>
                  <a:pt x="3553858" y="1132750"/>
                  <a:pt x="3471377" y="1082633"/>
                </a:cubicBezTo>
                <a:lnTo>
                  <a:pt x="3447652" y="1069372"/>
                </a:lnTo>
                <a:lnTo>
                  <a:pt x="3507038" y="1060201"/>
                </a:lnTo>
                <a:cubicBezTo>
                  <a:pt x="3580356" y="1052479"/>
                  <a:pt x="3654259" y="1048290"/>
                  <a:pt x="3728495" y="1047737"/>
                </a:cubicBezTo>
                <a:close/>
                <a:moveTo>
                  <a:pt x="5225493" y="1593434"/>
                </a:moveTo>
                <a:lnTo>
                  <a:pt x="5372658" y="1728772"/>
                </a:lnTo>
                <a:cubicBezTo>
                  <a:pt x="5424760" y="1781655"/>
                  <a:pt x="5474054" y="1836874"/>
                  <a:pt x="5520438" y="1894178"/>
                </a:cubicBezTo>
                <a:lnTo>
                  <a:pt x="5590453" y="1989769"/>
                </a:lnTo>
                <a:lnTo>
                  <a:pt x="5609450" y="2117147"/>
                </a:lnTo>
                <a:cubicBezTo>
                  <a:pt x="5618581" y="2207970"/>
                  <a:pt x="5622291" y="2299668"/>
                  <a:pt x="5620385" y="2391768"/>
                </a:cubicBezTo>
                <a:lnTo>
                  <a:pt x="5608450" y="2536991"/>
                </a:lnTo>
                <a:lnTo>
                  <a:pt x="5601019" y="2520980"/>
                </a:lnTo>
                <a:cubicBezTo>
                  <a:pt x="5531274" y="2388262"/>
                  <a:pt x="5447579" y="2260961"/>
                  <a:pt x="5349936" y="2141244"/>
                </a:cubicBezTo>
                <a:lnTo>
                  <a:pt x="5326076" y="2114846"/>
                </a:lnTo>
                <a:lnTo>
                  <a:pt x="5318902" y="1999320"/>
                </a:lnTo>
                <a:cubicBezTo>
                  <a:pt x="5307153" y="1905411"/>
                  <a:pt x="5289707" y="1813272"/>
                  <a:pt x="5266921" y="1723260"/>
                </a:cubicBezTo>
                <a:close/>
                <a:moveTo>
                  <a:pt x="2544035" y="476667"/>
                </a:moveTo>
                <a:lnTo>
                  <a:pt x="2520981" y="487366"/>
                </a:lnTo>
                <a:cubicBezTo>
                  <a:pt x="2388264" y="557112"/>
                  <a:pt x="2260963" y="640806"/>
                  <a:pt x="2141245" y="738449"/>
                </a:cubicBezTo>
                <a:lnTo>
                  <a:pt x="2119359" y="758232"/>
                </a:lnTo>
                <a:lnTo>
                  <a:pt x="1997643" y="769694"/>
                </a:lnTo>
                <a:cubicBezTo>
                  <a:pt x="1903196" y="781582"/>
                  <a:pt x="1810543" y="799232"/>
                  <a:pt x="1720047" y="822280"/>
                </a:cubicBezTo>
                <a:lnTo>
                  <a:pt x="1593377" y="862954"/>
                </a:lnTo>
                <a:lnTo>
                  <a:pt x="1728774" y="715726"/>
                </a:lnTo>
                <a:cubicBezTo>
                  <a:pt x="1781657" y="663624"/>
                  <a:pt x="1836876" y="614329"/>
                  <a:pt x="1894180" y="567946"/>
                </a:cubicBezTo>
                <a:lnTo>
                  <a:pt x="1989769" y="497932"/>
                </a:lnTo>
                <a:lnTo>
                  <a:pt x="2117148" y="478936"/>
                </a:lnTo>
                <a:cubicBezTo>
                  <a:pt x="2253383" y="465240"/>
                  <a:pt x="2391587" y="463739"/>
                  <a:pt x="2530161" y="475099"/>
                </a:cubicBezTo>
                <a:close/>
                <a:moveTo>
                  <a:pt x="3218689" y="642125"/>
                </a:moveTo>
                <a:cubicBezTo>
                  <a:pt x="3282478" y="668547"/>
                  <a:pt x="3344434" y="697523"/>
                  <a:pt x="3404490" y="728887"/>
                </a:cubicBezTo>
                <a:lnTo>
                  <a:pt x="3503741" y="786414"/>
                </a:lnTo>
                <a:lnTo>
                  <a:pt x="3341674" y="811149"/>
                </a:lnTo>
                <a:cubicBezTo>
                  <a:pt x="3267267" y="826374"/>
                  <a:pt x="3194177" y="845215"/>
                  <a:pt x="3122596" y="867479"/>
                </a:cubicBezTo>
                <a:lnTo>
                  <a:pt x="3061984" y="889663"/>
                </a:lnTo>
                <a:lnTo>
                  <a:pt x="2965789" y="854455"/>
                </a:lnTo>
                <a:cubicBezTo>
                  <a:pt x="2894207" y="832191"/>
                  <a:pt x="2821117" y="813350"/>
                  <a:pt x="2746711" y="798125"/>
                </a:cubicBezTo>
                <a:lnTo>
                  <a:pt x="2620366" y="778842"/>
                </a:lnTo>
                <a:lnTo>
                  <a:pt x="2662646" y="753259"/>
                </a:lnTo>
                <a:cubicBezTo>
                  <a:pt x="2730658" y="716640"/>
                  <a:pt x="2801167" y="683107"/>
                  <a:pt x="2874068" y="652910"/>
                </a:cubicBezTo>
                <a:lnTo>
                  <a:pt x="3064440" y="585088"/>
                </a:lnTo>
                <a:lnTo>
                  <a:pt x="3082627" y="590689"/>
                </a:lnTo>
                <a:cubicBezTo>
                  <a:pt x="3128197" y="606299"/>
                  <a:pt x="3173571" y="623436"/>
                  <a:pt x="3218689" y="642125"/>
                </a:cubicBezTo>
                <a:close/>
                <a:moveTo>
                  <a:pt x="4619324" y="1222284"/>
                </a:moveTo>
                <a:lnTo>
                  <a:pt x="4806015" y="1310894"/>
                </a:lnTo>
                <a:lnTo>
                  <a:pt x="4813196" y="1324285"/>
                </a:lnTo>
                <a:cubicBezTo>
                  <a:pt x="4835816" y="1370036"/>
                  <a:pt x="4857069" y="1416847"/>
                  <a:pt x="4876886" y="1464688"/>
                </a:cubicBezTo>
                <a:cubicBezTo>
                  <a:pt x="4899533" y="1519364"/>
                  <a:pt x="4919902" y="1574416"/>
                  <a:pt x="4938036" y="1629737"/>
                </a:cubicBezTo>
                <a:lnTo>
                  <a:pt x="4981997" y="1783207"/>
                </a:lnTo>
                <a:lnTo>
                  <a:pt x="4834399" y="1674696"/>
                </a:lnTo>
                <a:cubicBezTo>
                  <a:pt x="4771019" y="1632849"/>
                  <a:pt x="4706014" y="1594489"/>
                  <a:pt x="4639655" y="1559616"/>
                </a:cubicBezTo>
                <a:lnTo>
                  <a:pt x="4579836" y="1531853"/>
                </a:lnTo>
                <a:lnTo>
                  <a:pt x="4541157" y="1450563"/>
                </a:lnTo>
                <a:cubicBezTo>
                  <a:pt x="4492038" y="1356029"/>
                  <a:pt x="4435868" y="1264208"/>
                  <a:pt x="4372647" y="1175877"/>
                </a:cubicBezTo>
                <a:lnTo>
                  <a:pt x="4335422" y="1128132"/>
                </a:lnTo>
                <a:lnTo>
                  <a:pt x="4398868" y="1143743"/>
                </a:lnTo>
                <a:cubicBezTo>
                  <a:pt x="4472854" y="1165942"/>
                  <a:pt x="4546422" y="1192087"/>
                  <a:pt x="4619324" y="1222284"/>
                </a:cubicBezTo>
                <a:close/>
                <a:moveTo>
                  <a:pt x="5439153" y="1456619"/>
                </a:moveTo>
                <a:lnTo>
                  <a:pt x="5566373" y="1596597"/>
                </a:lnTo>
                <a:cubicBezTo>
                  <a:pt x="5612960" y="1653047"/>
                  <a:pt x="5656890" y="1711773"/>
                  <a:pt x="5697971" y="1772581"/>
                </a:cubicBezTo>
                <a:lnTo>
                  <a:pt x="5794936" y="1932189"/>
                </a:lnTo>
                <a:lnTo>
                  <a:pt x="5801377" y="1954191"/>
                </a:lnTo>
                <a:cubicBezTo>
                  <a:pt x="5836773" y="2095501"/>
                  <a:pt x="5858490" y="2239532"/>
                  <a:pt x="5866530" y="2384182"/>
                </a:cubicBezTo>
                <a:lnTo>
                  <a:pt x="5869187" y="2494766"/>
                </a:lnTo>
                <a:lnTo>
                  <a:pt x="5856499" y="2459458"/>
                </a:lnTo>
                <a:cubicBezTo>
                  <a:pt x="5800528" y="2324332"/>
                  <a:pt x="5731670" y="2194544"/>
                  <a:pt x="5650753" y="2072096"/>
                </a:cubicBezTo>
                <a:lnTo>
                  <a:pt x="5590453" y="1989769"/>
                </a:lnTo>
                <a:lnTo>
                  <a:pt x="5577230" y="1901097"/>
                </a:lnTo>
                <a:cubicBezTo>
                  <a:pt x="5548945" y="1758509"/>
                  <a:pt x="5507188" y="1619135"/>
                  <a:pt x="5452761" y="1484918"/>
                </a:cubicBezTo>
                <a:close/>
                <a:moveTo>
                  <a:pt x="2494744" y="219205"/>
                </a:moveTo>
                <a:lnTo>
                  <a:pt x="2459460" y="231885"/>
                </a:lnTo>
                <a:cubicBezTo>
                  <a:pt x="2324334" y="287856"/>
                  <a:pt x="2194546" y="356714"/>
                  <a:pt x="2072098" y="437631"/>
                </a:cubicBezTo>
                <a:lnTo>
                  <a:pt x="1989769" y="497932"/>
                </a:lnTo>
                <a:lnTo>
                  <a:pt x="1901098" y="511156"/>
                </a:lnTo>
                <a:cubicBezTo>
                  <a:pt x="1758510" y="539440"/>
                  <a:pt x="1619136" y="581198"/>
                  <a:pt x="1484919" y="635624"/>
                </a:cubicBezTo>
                <a:lnTo>
                  <a:pt x="1456621" y="649233"/>
                </a:lnTo>
                <a:lnTo>
                  <a:pt x="1596599" y="522012"/>
                </a:lnTo>
                <a:cubicBezTo>
                  <a:pt x="1653049" y="475425"/>
                  <a:pt x="1711774" y="431495"/>
                  <a:pt x="1772582" y="390413"/>
                </a:cubicBezTo>
                <a:lnTo>
                  <a:pt x="1931826" y="293670"/>
                </a:lnTo>
                <a:lnTo>
                  <a:pt x="2156474" y="245939"/>
                </a:lnTo>
                <a:cubicBezTo>
                  <a:pt x="2258307" y="230000"/>
                  <a:pt x="2361010" y="220959"/>
                  <a:pt x="2463831" y="218814"/>
                </a:cubicBezTo>
                <a:close/>
                <a:moveTo>
                  <a:pt x="4003224" y="774847"/>
                </a:moveTo>
                <a:lnTo>
                  <a:pt x="4128266" y="887868"/>
                </a:lnTo>
                <a:cubicBezTo>
                  <a:pt x="4173601" y="933202"/>
                  <a:pt x="4216633" y="979967"/>
                  <a:pt x="4257363" y="1028017"/>
                </a:cubicBezTo>
                <a:lnTo>
                  <a:pt x="4335422" y="1128132"/>
                </a:lnTo>
                <a:lnTo>
                  <a:pt x="4175911" y="1088886"/>
                </a:lnTo>
                <a:cubicBezTo>
                  <a:pt x="4101341" y="1074479"/>
                  <a:pt x="4026605" y="1063915"/>
                  <a:pt x="3951953" y="1057091"/>
                </a:cubicBezTo>
                <a:lnTo>
                  <a:pt x="3871612" y="1053728"/>
                </a:lnTo>
                <a:lnTo>
                  <a:pt x="3855368" y="1038295"/>
                </a:lnTo>
                <a:cubicBezTo>
                  <a:pt x="3769489" y="962656"/>
                  <a:pt x="3677204" y="892914"/>
                  <a:pt x="3578883" y="829969"/>
                </a:cubicBezTo>
                <a:lnTo>
                  <a:pt x="3503741" y="786414"/>
                </a:lnTo>
                <a:lnTo>
                  <a:pt x="3568652" y="776508"/>
                </a:lnTo>
                <a:cubicBezTo>
                  <a:pt x="3645501" y="768703"/>
                  <a:pt x="3723475" y="764706"/>
                  <a:pt x="3802382" y="764705"/>
                </a:cubicBezTo>
                <a:close/>
                <a:moveTo>
                  <a:pt x="5579185" y="1399070"/>
                </a:moveTo>
                <a:lnTo>
                  <a:pt x="5641659" y="1482217"/>
                </a:lnTo>
                <a:cubicBezTo>
                  <a:pt x="5726741" y="1608049"/>
                  <a:pt x="5800479" y="1744281"/>
                  <a:pt x="5860872" y="1890083"/>
                </a:cubicBezTo>
                <a:cubicBezTo>
                  <a:pt x="5921266" y="2035885"/>
                  <a:pt x="5965455" y="2184357"/>
                  <a:pt x="5994270" y="2333495"/>
                </a:cubicBezTo>
                <a:lnTo>
                  <a:pt x="6016808" y="2492249"/>
                </a:lnTo>
                <a:lnTo>
                  <a:pt x="5985610" y="2370918"/>
                </a:lnTo>
                <a:cubicBezTo>
                  <a:pt x="5941082" y="2227756"/>
                  <a:pt x="5882860" y="2090626"/>
                  <a:pt x="5812476" y="1961062"/>
                </a:cubicBezTo>
                <a:lnTo>
                  <a:pt x="5794936" y="1932189"/>
                </a:lnTo>
                <a:lnTo>
                  <a:pt x="5750907" y="1781792"/>
                </a:lnTo>
                <a:cubicBezTo>
                  <a:pt x="5712656" y="1667970"/>
                  <a:pt x="5665197" y="1556560"/>
                  <a:pt x="5608529" y="1448727"/>
                </a:cubicBezTo>
                <a:close/>
                <a:moveTo>
                  <a:pt x="2492245" y="71578"/>
                </a:moveTo>
                <a:lnTo>
                  <a:pt x="2370920" y="102774"/>
                </a:lnTo>
                <a:cubicBezTo>
                  <a:pt x="2227757" y="147302"/>
                  <a:pt x="2090628" y="205525"/>
                  <a:pt x="1961063" y="275908"/>
                </a:cubicBezTo>
                <a:lnTo>
                  <a:pt x="1931826" y="293670"/>
                </a:lnTo>
                <a:lnTo>
                  <a:pt x="1914131" y="297430"/>
                </a:lnTo>
                <a:cubicBezTo>
                  <a:pt x="1754198" y="340585"/>
                  <a:pt x="1598035" y="401394"/>
                  <a:pt x="1448727" y="479857"/>
                </a:cubicBezTo>
                <a:lnTo>
                  <a:pt x="1403768" y="505670"/>
                </a:lnTo>
                <a:lnTo>
                  <a:pt x="1482217" y="446727"/>
                </a:lnTo>
                <a:cubicBezTo>
                  <a:pt x="1608049" y="361645"/>
                  <a:pt x="1744280" y="287906"/>
                  <a:pt x="1890083" y="227513"/>
                </a:cubicBezTo>
                <a:cubicBezTo>
                  <a:pt x="2035885" y="167120"/>
                  <a:pt x="2184356" y="122931"/>
                  <a:pt x="2333495" y="94115"/>
                </a:cubicBezTo>
                <a:close/>
                <a:moveTo>
                  <a:pt x="4692198" y="944350"/>
                </a:moveTo>
                <a:cubicBezTo>
                  <a:pt x="4760571" y="973270"/>
                  <a:pt x="4827245" y="1005421"/>
                  <a:pt x="4892027" y="1040613"/>
                </a:cubicBezTo>
                <a:lnTo>
                  <a:pt x="5009671" y="1112084"/>
                </a:lnTo>
                <a:lnTo>
                  <a:pt x="5068990" y="1211576"/>
                </a:lnTo>
                <a:cubicBezTo>
                  <a:pt x="5111706" y="1291650"/>
                  <a:pt x="5149796" y="1374566"/>
                  <a:pt x="5182904" y="1459966"/>
                </a:cubicBezTo>
                <a:lnTo>
                  <a:pt x="5225493" y="1593434"/>
                </a:lnTo>
                <a:lnTo>
                  <a:pt x="5208035" y="1577378"/>
                </a:lnTo>
                <a:cubicBezTo>
                  <a:pt x="5092810" y="1481453"/>
                  <a:pt x="4966770" y="1395870"/>
                  <a:pt x="4830746" y="1322633"/>
                </a:cubicBezTo>
                <a:lnTo>
                  <a:pt x="4806015" y="1310894"/>
                </a:lnTo>
                <a:lnTo>
                  <a:pt x="4741310" y="1190239"/>
                </a:lnTo>
                <a:cubicBezTo>
                  <a:pt x="4690748" y="1103034"/>
                  <a:pt x="4635005" y="1020185"/>
                  <a:pt x="4574645" y="941926"/>
                </a:cubicBezTo>
                <a:lnTo>
                  <a:pt x="4526698" y="883777"/>
                </a:lnTo>
                <a:close/>
                <a:moveTo>
                  <a:pt x="3372044" y="385702"/>
                </a:moveTo>
                <a:cubicBezTo>
                  <a:pt x="3440840" y="413600"/>
                  <a:pt x="3508553" y="444986"/>
                  <a:pt x="3574912" y="479858"/>
                </a:cubicBezTo>
                <a:lnTo>
                  <a:pt x="3585119" y="485890"/>
                </a:lnTo>
                <a:lnTo>
                  <a:pt x="3541439" y="487718"/>
                </a:lnTo>
                <a:cubicBezTo>
                  <a:pt x="3392134" y="501365"/>
                  <a:pt x="3242495" y="529973"/>
                  <a:pt x="3094523" y="574370"/>
                </a:cubicBezTo>
                <a:lnTo>
                  <a:pt x="3064440" y="585088"/>
                </a:lnTo>
                <a:lnTo>
                  <a:pt x="2945387" y="548417"/>
                </a:lnTo>
                <a:cubicBezTo>
                  <a:pt x="2853580" y="523256"/>
                  <a:pt x="2761225" y="504105"/>
                  <a:pt x="2668798" y="490768"/>
                </a:cubicBezTo>
                <a:lnTo>
                  <a:pt x="2544035" y="476667"/>
                </a:lnTo>
                <a:lnTo>
                  <a:pt x="2723850" y="393210"/>
                </a:lnTo>
                <a:cubicBezTo>
                  <a:pt x="2792646" y="365312"/>
                  <a:pt x="2862526" y="340901"/>
                  <a:pt x="2933219" y="319977"/>
                </a:cubicBezTo>
                <a:lnTo>
                  <a:pt x="3064977" y="287808"/>
                </a:lnTo>
                <a:lnTo>
                  <a:pt x="3188321" y="320224"/>
                </a:lnTo>
                <a:cubicBezTo>
                  <a:pt x="3250276" y="339356"/>
                  <a:pt x="3311578" y="361182"/>
                  <a:pt x="3372044" y="385702"/>
                </a:cubicBezTo>
                <a:close/>
                <a:moveTo>
                  <a:pt x="4140851" y="514687"/>
                </a:moveTo>
                <a:lnTo>
                  <a:pt x="4161626" y="529334"/>
                </a:lnTo>
                <a:cubicBezTo>
                  <a:pt x="4276465" y="617773"/>
                  <a:pt x="4383465" y="717596"/>
                  <a:pt x="4480715" y="828011"/>
                </a:cubicBezTo>
                <a:lnTo>
                  <a:pt x="4526698" y="883777"/>
                </a:lnTo>
                <a:lnTo>
                  <a:pt x="4482169" y="867479"/>
                </a:lnTo>
                <a:cubicBezTo>
                  <a:pt x="4339007" y="822951"/>
                  <a:pt x="4189810" y="792116"/>
                  <a:pt x="4036113" y="776508"/>
                </a:cubicBezTo>
                <a:lnTo>
                  <a:pt x="4003224" y="774847"/>
                </a:lnTo>
                <a:lnTo>
                  <a:pt x="3954649" y="730941"/>
                </a:lnTo>
                <a:cubicBezTo>
                  <a:pt x="3894790" y="682119"/>
                  <a:pt x="3833035" y="636785"/>
                  <a:pt x="3769656" y="594938"/>
                </a:cubicBezTo>
                <a:lnTo>
                  <a:pt x="3585119" y="485890"/>
                </a:lnTo>
                <a:lnTo>
                  <a:pt x="3764897" y="478363"/>
                </a:lnTo>
                <a:cubicBezTo>
                  <a:pt x="3839133" y="478916"/>
                  <a:pt x="3913035" y="483105"/>
                  <a:pt x="3986354" y="490827"/>
                </a:cubicBezTo>
                <a:close/>
                <a:moveTo>
                  <a:pt x="4672999" y="676144"/>
                </a:moveTo>
                <a:lnTo>
                  <a:pt x="4822134" y="746428"/>
                </a:lnTo>
                <a:cubicBezTo>
                  <a:pt x="4886778" y="780754"/>
                  <a:pt x="4949837" y="818197"/>
                  <a:pt x="5011061" y="858655"/>
                </a:cubicBezTo>
                <a:lnTo>
                  <a:pt x="5158555" y="966686"/>
                </a:lnTo>
                <a:lnTo>
                  <a:pt x="5169399" y="980166"/>
                </a:lnTo>
                <a:cubicBezTo>
                  <a:pt x="5227251" y="1058171"/>
                  <a:pt x="5279950" y="1139620"/>
                  <a:pt x="5327256" y="1223937"/>
                </a:cubicBezTo>
                <a:lnTo>
                  <a:pt x="5439153" y="1456619"/>
                </a:lnTo>
                <a:lnTo>
                  <a:pt x="5418830" y="1434259"/>
                </a:lnTo>
                <a:cubicBezTo>
                  <a:pt x="5315409" y="1330838"/>
                  <a:pt x="5202124" y="1237280"/>
                  <a:pt x="5080508" y="1155118"/>
                </a:cubicBezTo>
                <a:lnTo>
                  <a:pt x="5009671" y="1112084"/>
                </a:lnTo>
                <a:lnTo>
                  <a:pt x="4957771" y="1025034"/>
                </a:lnTo>
                <a:cubicBezTo>
                  <a:pt x="4877947" y="904552"/>
                  <a:pt x="4787012" y="792074"/>
                  <a:pt x="4686426" y="689061"/>
                </a:cubicBezTo>
                <a:close/>
                <a:moveTo>
                  <a:pt x="3639711" y="227513"/>
                </a:moveTo>
                <a:lnTo>
                  <a:pt x="3641986" y="228586"/>
                </a:lnTo>
                <a:lnTo>
                  <a:pt x="3584074" y="225821"/>
                </a:lnTo>
                <a:cubicBezTo>
                  <a:pt x="3437814" y="225821"/>
                  <a:pt x="3291555" y="239770"/>
                  <a:pt x="3147462" y="267668"/>
                </a:cubicBezTo>
                <a:lnTo>
                  <a:pt x="3064977" y="287808"/>
                </a:lnTo>
                <a:lnTo>
                  <a:pt x="3000679" y="270909"/>
                </a:lnTo>
                <a:cubicBezTo>
                  <a:pt x="2874524" y="243420"/>
                  <a:pt x="2746493" y="226706"/>
                  <a:pt x="2618056" y="220768"/>
                </a:cubicBezTo>
                <a:lnTo>
                  <a:pt x="2494744" y="219205"/>
                </a:lnTo>
                <a:lnTo>
                  <a:pt x="2665903" y="157697"/>
                </a:lnTo>
                <a:cubicBezTo>
                  <a:pt x="2735885" y="136259"/>
                  <a:pt x="2806951" y="118146"/>
                  <a:pt x="2878851" y="103462"/>
                </a:cubicBezTo>
                <a:lnTo>
                  <a:pt x="3068098" y="74235"/>
                </a:lnTo>
                <a:lnTo>
                  <a:pt x="3111875" y="79650"/>
                </a:lnTo>
                <a:cubicBezTo>
                  <a:pt x="3293554" y="107722"/>
                  <a:pt x="3470803" y="157549"/>
                  <a:pt x="3639711" y="227513"/>
                </a:cubicBezTo>
                <a:close/>
                <a:moveTo>
                  <a:pt x="4731728" y="537335"/>
                </a:moveTo>
                <a:lnTo>
                  <a:pt x="4841910" y="602444"/>
                </a:lnTo>
                <a:cubicBezTo>
                  <a:pt x="4968669" y="686138"/>
                  <a:pt x="5088928" y="783782"/>
                  <a:pt x="5200520" y="895374"/>
                </a:cubicBezTo>
                <a:cubicBezTo>
                  <a:pt x="5312112" y="1006966"/>
                  <a:pt x="5409756" y="1127225"/>
                  <a:pt x="5493450" y="1253984"/>
                </a:cubicBezTo>
                <a:lnTo>
                  <a:pt x="5579185" y="1399070"/>
                </a:lnTo>
                <a:lnTo>
                  <a:pt x="5505779" y="1301373"/>
                </a:lnTo>
                <a:cubicBezTo>
                  <a:pt x="5409854" y="1186148"/>
                  <a:pt x="5303587" y="1081737"/>
                  <a:pt x="5188978" y="988970"/>
                </a:cubicBezTo>
                <a:lnTo>
                  <a:pt x="5158555" y="966686"/>
                </a:lnTo>
                <a:lnTo>
                  <a:pt x="5056797" y="840204"/>
                </a:lnTo>
                <a:cubicBezTo>
                  <a:pt x="4977900" y="749683"/>
                  <a:pt x="4891419" y="664916"/>
                  <a:pt x="4797799" y="586978"/>
                </a:cubicBezTo>
                <a:close/>
                <a:moveTo>
                  <a:pt x="4202106" y="311962"/>
                </a:moveTo>
                <a:lnTo>
                  <a:pt x="4236079" y="330952"/>
                </a:lnTo>
                <a:cubicBezTo>
                  <a:pt x="4359801" y="406127"/>
                  <a:pt x="4475821" y="492716"/>
                  <a:pt x="4582678" y="589257"/>
                </a:cubicBezTo>
                <a:lnTo>
                  <a:pt x="4672999" y="676144"/>
                </a:lnTo>
                <a:lnTo>
                  <a:pt x="4623698" y="652910"/>
                </a:lnTo>
                <a:cubicBezTo>
                  <a:pt x="4488571" y="596939"/>
                  <a:pt x="4348107" y="553855"/>
                  <a:pt x="4204306" y="524487"/>
                </a:cubicBezTo>
                <a:lnTo>
                  <a:pt x="4140851" y="514687"/>
                </a:lnTo>
                <a:lnTo>
                  <a:pt x="4004029" y="418229"/>
                </a:lnTo>
                <a:cubicBezTo>
                  <a:pt x="3950060" y="383489"/>
                  <a:pt x="3894709" y="351067"/>
                  <a:pt x="3838146" y="321032"/>
                </a:cubicBezTo>
                <a:lnTo>
                  <a:pt x="3641986" y="228586"/>
                </a:lnTo>
                <a:lnTo>
                  <a:pt x="3803193" y="236282"/>
                </a:lnTo>
                <a:cubicBezTo>
                  <a:pt x="3876052" y="243257"/>
                  <a:pt x="3948640" y="253719"/>
                  <a:pt x="4020687" y="267668"/>
                </a:cubicBezTo>
                <a:close/>
                <a:moveTo>
                  <a:pt x="3649886" y="82048"/>
                </a:moveTo>
                <a:lnTo>
                  <a:pt x="3541718" y="66692"/>
                </a:lnTo>
                <a:cubicBezTo>
                  <a:pt x="3392412" y="53045"/>
                  <a:pt x="3243441" y="54358"/>
                  <a:pt x="3096804" y="69802"/>
                </a:cubicBezTo>
                <a:lnTo>
                  <a:pt x="3068098" y="74235"/>
                </a:lnTo>
                <a:lnTo>
                  <a:pt x="2974846" y="62700"/>
                </a:lnTo>
                <a:cubicBezTo>
                  <a:pt x="2837107" y="49881"/>
                  <a:pt x="2697427" y="49526"/>
                  <a:pt x="2557453" y="62321"/>
                </a:cubicBezTo>
                <a:lnTo>
                  <a:pt x="2492245" y="71578"/>
                </a:lnTo>
                <a:lnTo>
                  <a:pt x="2589998" y="46443"/>
                </a:lnTo>
                <a:cubicBezTo>
                  <a:pt x="2738811" y="15992"/>
                  <a:pt x="2892891" y="0"/>
                  <a:pt x="3050706" y="0"/>
                </a:cubicBezTo>
                <a:cubicBezTo>
                  <a:pt x="3208521" y="0"/>
                  <a:pt x="3362601" y="15992"/>
                  <a:pt x="3511414" y="46444"/>
                </a:cubicBezTo>
                <a:close/>
                <a:moveTo>
                  <a:pt x="4209088" y="231884"/>
                </a:moveTo>
                <a:cubicBezTo>
                  <a:pt x="4354891" y="292277"/>
                  <a:pt x="4491122" y="366016"/>
                  <a:pt x="4616954" y="451098"/>
                </a:cubicBezTo>
                <a:lnTo>
                  <a:pt x="4731728" y="537335"/>
                </a:lnTo>
                <a:lnTo>
                  <a:pt x="4647167" y="487365"/>
                </a:lnTo>
                <a:cubicBezTo>
                  <a:pt x="4514449" y="417620"/>
                  <a:pt x="4376314" y="361823"/>
                  <a:pt x="4234930" y="319976"/>
                </a:cubicBezTo>
                <a:lnTo>
                  <a:pt x="4202106" y="311962"/>
                </a:lnTo>
                <a:lnTo>
                  <a:pt x="4091410" y="250087"/>
                </a:lnTo>
                <a:cubicBezTo>
                  <a:pt x="4042123" y="224843"/>
                  <a:pt x="3991800" y="201335"/>
                  <a:pt x="3940519" y="179645"/>
                </a:cubicBezTo>
                <a:cubicBezTo>
                  <a:pt x="3872146" y="150726"/>
                  <a:pt x="3802073" y="125038"/>
                  <a:pt x="3730492" y="102774"/>
                </a:cubicBezTo>
                <a:lnTo>
                  <a:pt x="3649886" y="82048"/>
                </a:lnTo>
                <a:lnTo>
                  <a:pt x="3765676" y="98487"/>
                </a:lnTo>
                <a:cubicBezTo>
                  <a:pt x="3914814" y="127301"/>
                  <a:pt x="4063286" y="171490"/>
                  <a:pt x="4209088" y="231884"/>
                </a:cubicBezTo>
                <a:close/>
              </a:path>
            </a:pathLst>
          </a:custGeom>
          <a:noFill/>
          <a:ln>
            <a:solidFill>
              <a:srgbClr val="D2D2D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文本框 16"/>
          <p:cNvSpPr txBox="1"/>
          <p:nvPr/>
        </p:nvSpPr>
        <p:spPr>
          <a:xfrm>
            <a:off x="4586558" y="4196320"/>
            <a:ext cx="3307182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en-US" altLang="zh-CN" sz="1600" smtClean="0"/>
              <a:t>One-dimensional array initialization</a:t>
            </a:r>
            <a:endParaRPr lang="zh-CN" altLang="en-US" sz="1600"/>
          </a:p>
        </p:txBody>
      </p:sp>
      <p:cxnSp>
        <p:nvCxnSpPr>
          <p:cNvPr id="5" name="直接连接符 4"/>
          <p:cNvCxnSpPr/>
          <p:nvPr/>
        </p:nvCxnSpPr>
        <p:spPr>
          <a:xfrm>
            <a:off x="4659773" y="2349960"/>
            <a:ext cx="3197873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/>
        </p:nvCxnSpPr>
        <p:spPr>
          <a:xfrm>
            <a:off x="4586559" y="4050424"/>
            <a:ext cx="3197873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文本框 13"/>
          <p:cNvSpPr txBox="1"/>
          <p:nvPr/>
        </p:nvSpPr>
        <p:spPr>
          <a:xfrm>
            <a:off x="129743" y="3487360"/>
            <a:ext cx="459740" cy="32070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</a:rPr>
              <a:t>WE ARE THE BEAT COMPANY</a:t>
            </a:r>
            <a:endParaRPr lang="zh-CN" altLang="en-US">
              <a:solidFill>
                <a:schemeClr val="bg1">
                  <a:lumMod val="7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18" name="直接连接符 17"/>
          <p:cNvCxnSpPr/>
          <p:nvPr/>
        </p:nvCxnSpPr>
        <p:spPr>
          <a:xfrm>
            <a:off x="416358" y="2935707"/>
            <a:ext cx="1" cy="439358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" name="图片 40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21422" t="6759" r="21422" b="7371"/>
          <a:stretch>
            <a:fillRect/>
          </a:stretch>
        </p:blipFill>
        <p:spPr>
          <a:xfrm>
            <a:off x="1403648" y="2181037"/>
            <a:ext cx="2180722" cy="2752936"/>
          </a:xfrm>
          <a:custGeom>
            <a:gdLst>
              <a:gd name="connsiteX0" fmla="*/ 1376468 w 2752936"/>
              <a:gd name="connsiteY0" fmla="*/ 0 h 2752936"/>
              <a:gd name="connsiteX1" fmla="*/ 2752936 w 2752936"/>
              <a:gd name="connsiteY1" fmla="*/ 1376468 h 2752936"/>
              <a:gd name="connsiteX2" fmla="*/ 1376468 w 2752936"/>
              <a:gd name="connsiteY2" fmla="*/ 2752936 h 2752936"/>
              <a:gd name="connsiteX3" fmla="*/ 0 w 2752936"/>
              <a:gd name="connsiteY3" fmla="*/ 1376468 h 2752936"/>
              <a:gd name="connsiteX4" fmla="*/ 1376468 w 2752936"/>
              <a:gd name="connsiteY4" fmla="*/ 0 h 27529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52936" h="2752936">
                <a:moveTo>
                  <a:pt x="1376468" y="0"/>
                </a:moveTo>
                <a:cubicBezTo>
                  <a:pt x="2136670" y="0"/>
                  <a:pt x="2752936" y="616266"/>
                  <a:pt x="2752936" y="1376468"/>
                </a:cubicBezTo>
                <a:cubicBezTo>
                  <a:pt x="2752936" y="2136670"/>
                  <a:pt x="2136670" y="2752936"/>
                  <a:pt x="1376468" y="2752936"/>
                </a:cubicBezTo>
                <a:cubicBezTo>
                  <a:pt x="616266" y="2752936"/>
                  <a:pt x="0" y="2136670"/>
                  <a:pt x="0" y="1376468"/>
                </a:cubicBezTo>
                <a:cubicBezTo>
                  <a:pt x="0" y="616266"/>
                  <a:pt x="616266" y="0"/>
                  <a:pt x="1376468" y="0"/>
                </a:cubicBezTo>
                <a:close/>
              </a:path>
            </a:pathLst>
          </a:custGeom>
          <a:effectLst>
            <a:outerShdw blurRad="88900" dist="508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0" name="文本框 9"/>
          <p:cNvSpPr txBox="1"/>
          <p:nvPr/>
        </p:nvSpPr>
        <p:spPr>
          <a:xfrm>
            <a:off x="2058367" y="1779263"/>
            <a:ext cx="957263" cy="31534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9900" b="1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rPr>
              <a:t>2</a:t>
            </a:r>
            <a:endParaRPr lang="zh-CN" altLang="en-US" sz="19900" b="1">
              <a:solidFill>
                <a:schemeClr val="bg1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1972732" y="4416423"/>
            <a:ext cx="1132967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pc="300">
                <a:solidFill>
                  <a:schemeClr val="bg1"/>
                </a:solidFill>
              </a:rPr>
              <a:t>PART 02</a:t>
            </a:r>
            <a:endParaRPr lang="zh-CN" altLang="en-US" spc="300">
              <a:solidFill>
                <a:schemeClr val="bg1"/>
              </a:solidFill>
            </a:endParaRPr>
          </a:p>
        </p:txBody>
      </p:sp>
      <p:cxnSp>
        <p:nvCxnSpPr>
          <p:cNvPr id="11" name="直接连接符 10"/>
          <p:cNvCxnSpPr/>
          <p:nvPr/>
        </p:nvCxnSpPr>
        <p:spPr>
          <a:xfrm flipH="1">
            <a:off x="2767263" y="2574217"/>
            <a:ext cx="248367" cy="47378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/>
        </p:nvCxnSpPr>
        <p:spPr>
          <a:xfrm flipH="1">
            <a:off x="2717486" y="2659647"/>
            <a:ext cx="422954" cy="80682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 flipH="1">
            <a:off x="2147319" y="3988998"/>
            <a:ext cx="248367" cy="47378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 flipH="1">
            <a:off x="1972732" y="3655956"/>
            <a:ext cx="422954" cy="80682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8</a:t>
            </a:fld>
            <a:endParaRPr lang="zh-CN" altLang="en-US"/>
          </a:p>
        </p:txBody>
      </p:sp>
      <p:sp>
        <p:nvSpPr>
          <p:cNvPr id="5" name="TextBox 4"/>
          <p:cNvSpPr txBox="1"/>
          <p:nvPr/>
        </p:nvSpPr>
        <p:spPr>
          <a:xfrm>
            <a:off x="323528" y="1577045"/>
            <a:ext cx="648072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smtClean="0"/>
              <a:t>      </a:t>
            </a:r>
            <a:r>
              <a:rPr lang="zh-CN" altLang="zh-CN" sz="2400" smtClean="0"/>
              <a:t>一维数组初始化的一般格式为</a:t>
            </a:r>
            <a:r>
              <a:rPr lang="zh-CN" altLang="en-US" sz="2400" smtClean="0"/>
              <a:t>：</a:t>
            </a:r>
            <a:endParaRPr lang="zh-CN" altLang="zh-CN" sz="2400" smtClean="0"/>
          </a:p>
          <a:p>
            <a:pPr>
              <a:lnSpc>
                <a:spcPct val="150000"/>
              </a:lnSpc>
            </a:pPr>
            <a:r>
              <a:rPr lang="en-US" altLang="zh-CN" sz="2400" smtClean="0"/>
              <a:t>    </a:t>
            </a:r>
            <a:r>
              <a:rPr lang="zh-CN" altLang="zh-CN" sz="2400" smtClean="0">
                <a:solidFill>
                  <a:srgbClr val="FF0000"/>
                </a:solidFill>
              </a:rPr>
              <a:t>数据类型</a:t>
            </a:r>
            <a:r>
              <a:rPr lang="en-US" altLang="zh-CN" sz="2400" smtClean="0">
                <a:solidFill>
                  <a:srgbClr val="FF0000"/>
                </a:solidFill>
              </a:rPr>
              <a:t>  </a:t>
            </a:r>
            <a:r>
              <a:rPr lang="zh-CN" altLang="zh-CN" sz="2400" smtClean="0">
                <a:solidFill>
                  <a:srgbClr val="FF0000"/>
                </a:solidFill>
              </a:rPr>
              <a:t>数组名</a:t>
            </a:r>
            <a:r>
              <a:rPr lang="en-US" altLang="zh-CN" sz="2400" smtClean="0">
                <a:solidFill>
                  <a:srgbClr val="FF0000"/>
                </a:solidFill>
              </a:rPr>
              <a:t>[</a:t>
            </a:r>
            <a:r>
              <a:rPr lang="zh-CN" altLang="zh-CN" sz="2400" smtClean="0">
                <a:solidFill>
                  <a:srgbClr val="FF0000"/>
                </a:solidFill>
              </a:rPr>
              <a:t>常量表达式</a:t>
            </a:r>
            <a:r>
              <a:rPr lang="en-US" altLang="zh-CN" sz="2400" smtClean="0">
                <a:solidFill>
                  <a:srgbClr val="FF0000"/>
                </a:solidFill>
              </a:rPr>
              <a:t>]</a:t>
            </a:r>
            <a:r>
              <a:rPr lang="zh-CN" altLang="zh-CN" sz="2400" smtClean="0">
                <a:solidFill>
                  <a:srgbClr val="FF0000"/>
                </a:solidFill>
              </a:rPr>
              <a:t>＝</a:t>
            </a:r>
            <a:r>
              <a:rPr lang="en-US" altLang="zh-CN" sz="2400" smtClean="0">
                <a:solidFill>
                  <a:srgbClr val="FF0000"/>
                </a:solidFill>
              </a:rPr>
              <a:t>{</a:t>
            </a:r>
            <a:r>
              <a:rPr lang="zh-CN" altLang="zh-CN" sz="2400" smtClean="0">
                <a:solidFill>
                  <a:srgbClr val="FF0000"/>
                </a:solidFill>
              </a:rPr>
              <a:t>初值表</a:t>
            </a:r>
            <a:r>
              <a:rPr lang="en-US" altLang="zh-CN" sz="2400" smtClean="0">
                <a:solidFill>
                  <a:srgbClr val="FF0000"/>
                </a:solidFill>
              </a:rPr>
              <a:t>}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6" name="矩形 5"/>
          <p:cNvSpPr/>
          <p:nvPr/>
        </p:nvSpPr>
        <p:spPr>
          <a:xfrm>
            <a:off x="1835696" y="993691"/>
            <a:ext cx="4392488" cy="5835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00" b="1" smtClean="0">
                <a:solidFill>
                  <a:prstClr val="black"/>
                </a:solidFill>
              </a:rPr>
              <a:t>2. </a:t>
            </a:r>
            <a:r>
              <a:rPr lang="zh-CN" altLang="zh-CN" sz="3200" b="1">
                <a:solidFill>
                  <a:prstClr val="black"/>
                </a:solidFill>
              </a:rPr>
              <a:t>一维数组的初始化</a:t>
            </a:r>
            <a:endParaRPr lang="zh-CN" altLang="zh-CN" sz="3200">
              <a:solidFill>
                <a:prstClr val="black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770579" y="2776364"/>
            <a:ext cx="4115435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b="1">
                <a:solidFill>
                  <a:srgbClr val="0070C0"/>
                </a:solidFill>
              </a:rPr>
              <a:t>初始化有以下几种</a:t>
            </a:r>
            <a:r>
              <a:rPr lang="zh-CN" altLang="zh-CN" sz="2800" b="1" smtClean="0">
                <a:solidFill>
                  <a:srgbClr val="0070C0"/>
                </a:solidFill>
              </a:rPr>
              <a:t>形式</a:t>
            </a:r>
            <a:r>
              <a:rPr lang="zh-CN" altLang="en-US" sz="2800" b="1" smtClean="0">
                <a:solidFill>
                  <a:srgbClr val="0070C0"/>
                </a:solidFill>
              </a:rPr>
              <a:t>：</a:t>
            </a:r>
            <a:endParaRPr lang="zh-CN" altLang="en-US" sz="2800" b="1"/>
          </a:p>
        </p:txBody>
      </p:sp>
      <p:sp>
        <p:nvSpPr>
          <p:cNvPr id="8" name="矩形 7"/>
          <p:cNvSpPr/>
          <p:nvPr/>
        </p:nvSpPr>
        <p:spPr>
          <a:xfrm>
            <a:off x="439957" y="3933314"/>
            <a:ext cx="7560840" cy="2861310"/>
          </a:xfrm>
          <a:prstGeom prst="rect">
            <a:avLst/>
          </a:prstGeom>
          <a:ln w="25400">
            <a:solidFill>
              <a:schemeClr val="accent3"/>
            </a:solidFill>
            <a:prstDash val="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smtClean="0"/>
              <a:t>      </a:t>
            </a:r>
            <a:r>
              <a:rPr lang="zh-CN" altLang="zh-CN" sz="2400"/>
              <a:t>例如</a:t>
            </a:r>
            <a:r>
              <a:rPr lang="zh-CN" altLang="en-US" sz="2400"/>
              <a:t>：</a:t>
            </a:r>
            <a:r>
              <a:rPr lang="en-US" altLang="zh-CN" sz="2400" b="1" err="1"/>
              <a:t>int score[10]={1,2,3,4,5,6,7,8,9,10};</a:t>
            </a:r>
            <a:endParaRPr lang="zh-CN" altLang="zh-CN" sz="2400"/>
          </a:p>
          <a:p>
            <a:pPr>
              <a:lnSpc>
                <a:spcPct val="150000"/>
              </a:lnSpc>
            </a:pPr>
            <a:r>
              <a:rPr lang="en-US" altLang="zh-CN" sz="2400"/>
              <a:t>      </a:t>
            </a:r>
            <a:r>
              <a:rPr lang="zh-CN" altLang="zh-CN" sz="2400"/>
              <a:t>将数组元素的初始值依次写在一对花括号中，经过定义和初始化之后，数组</a:t>
            </a:r>
            <a:r>
              <a:rPr lang="en-US" altLang="zh-CN" sz="2400"/>
              <a:t>score[0]=1</a:t>
            </a:r>
            <a:r>
              <a:rPr lang="zh-CN" altLang="zh-CN" sz="2400"/>
              <a:t>、</a:t>
            </a:r>
            <a:r>
              <a:rPr lang="en-US" altLang="zh-CN" sz="2400"/>
              <a:t>score[1]=2</a:t>
            </a:r>
            <a:r>
              <a:rPr lang="zh-CN" altLang="zh-CN" sz="2400"/>
              <a:t>、</a:t>
            </a:r>
            <a:r>
              <a:rPr lang="en-US" altLang="zh-CN" sz="2400"/>
              <a:t>score[2]=3</a:t>
            </a:r>
            <a:r>
              <a:rPr lang="zh-CN" altLang="zh-CN" sz="2400"/>
              <a:t>、</a:t>
            </a:r>
            <a:r>
              <a:rPr lang="en-US" altLang="zh-CN" sz="2400"/>
              <a:t>score[3]=4</a:t>
            </a:r>
            <a:r>
              <a:rPr lang="zh-CN" altLang="zh-CN" sz="2400"/>
              <a:t>、</a:t>
            </a:r>
            <a:r>
              <a:rPr lang="en-US" altLang="zh-CN" sz="2400"/>
              <a:t>score[4]=5</a:t>
            </a:r>
            <a:r>
              <a:rPr lang="zh-CN" altLang="zh-CN" sz="2400"/>
              <a:t>、</a:t>
            </a:r>
            <a:r>
              <a:rPr lang="en-US" altLang="zh-CN" sz="2400"/>
              <a:t>score[5]=6</a:t>
            </a:r>
            <a:r>
              <a:rPr lang="zh-CN" altLang="zh-CN" sz="2400"/>
              <a:t>、</a:t>
            </a:r>
            <a:r>
              <a:rPr lang="en-US" altLang="zh-CN" sz="2400"/>
              <a:t>score[6]=7</a:t>
            </a:r>
            <a:r>
              <a:rPr lang="zh-CN" altLang="zh-CN" sz="2400"/>
              <a:t>、</a:t>
            </a:r>
            <a:r>
              <a:rPr lang="en-US" altLang="zh-CN" sz="2400"/>
              <a:t>score[7]=8</a:t>
            </a:r>
            <a:r>
              <a:rPr lang="zh-CN" altLang="zh-CN" sz="2400"/>
              <a:t>、</a:t>
            </a:r>
            <a:r>
              <a:rPr lang="en-US" altLang="zh-CN" sz="2400"/>
              <a:t>score[8]=9</a:t>
            </a:r>
            <a:r>
              <a:rPr lang="zh-CN" altLang="zh-CN" sz="2400"/>
              <a:t>、</a:t>
            </a:r>
            <a:r>
              <a:rPr lang="en-US" altLang="zh-CN" sz="2400"/>
              <a:t>score[9]=</a:t>
            </a:r>
            <a:r>
              <a:rPr lang="en-US" altLang="zh-CN" sz="2400" smtClean="0"/>
              <a:t>10</a:t>
            </a:r>
            <a:endParaRPr lang="zh-CN" altLang="zh-CN" sz="2400"/>
          </a:p>
        </p:txBody>
      </p:sp>
      <p:sp>
        <p:nvSpPr>
          <p:cNvPr id="9" name="矩形 8"/>
          <p:cNvSpPr/>
          <p:nvPr/>
        </p:nvSpPr>
        <p:spPr>
          <a:xfrm>
            <a:off x="642201" y="3141525"/>
            <a:ext cx="4392489" cy="7372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</a:pPr>
            <a:r>
              <a:rPr lang="zh-CN" altLang="zh-CN" sz="2800" b="1">
                <a:solidFill>
                  <a:prstClr val="black"/>
                </a:solidFill>
              </a:rPr>
              <a:t>（</a:t>
            </a:r>
            <a:r>
              <a:rPr lang="en-US" altLang="zh-CN" sz="2800" b="1">
                <a:solidFill>
                  <a:prstClr val="black"/>
                </a:solidFill>
              </a:rPr>
              <a:t>1</a:t>
            </a:r>
            <a:r>
              <a:rPr lang="zh-CN" altLang="zh-CN" sz="2800" b="1">
                <a:solidFill>
                  <a:prstClr val="black"/>
                </a:solidFill>
              </a:rPr>
              <a:t>）定义数组时赋初值</a:t>
            </a:r>
            <a:endParaRPr lang="en-US" altLang="zh-CN" sz="2800" b="1">
              <a:solidFill>
                <a:prstClr val="black"/>
              </a:solidFill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280984" y="1845211"/>
            <a:ext cx="7488832" cy="2030095"/>
          </a:xfrm>
          <a:prstGeom prst="rect">
            <a:avLst/>
          </a:prstGeom>
          <a:noFill/>
          <a:ln w="25400">
            <a:solidFill>
              <a:schemeClr val="accent3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smtClean="0"/>
              <a:t>       </a:t>
            </a:r>
            <a:r>
              <a:rPr lang="zh-CN" altLang="zh-CN" sz="2400" smtClean="0"/>
              <a:t>例如</a:t>
            </a:r>
            <a:r>
              <a:rPr lang="zh-CN" altLang="en-US" sz="2400" smtClean="0"/>
              <a:t>：</a:t>
            </a:r>
            <a:r>
              <a:rPr lang="en-US" altLang="zh-CN" sz="2400" b="1" err="1" smtClean="0"/>
              <a:t>int score [10]={1,2,3,4,5};</a:t>
            </a:r>
            <a:endParaRPr lang="zh-CN" altLang="zh-CN" sz="2400" smtClean="0"/>
          </a:p>
          <a:p>
            <a:pPr>
              <a:lnSpc>
                <a:spcPct val="150000"/>
              </a:lnSpc>
            </a:pPr>
            <a:r>
              <a:rPr lang="en-US" altLang="zh-CN" sz="2400" smtClean="0"/>
              <a:t>      </a:t>
            </a:r>
            <a:r>
              <a:rPr lang="zh-CN" altLang="zh-CN" sz="2400" smtClean="0"/>
              <a:t>定义</a:t>
            </a:r>
            <a:r>
              <a:rPr lang="en-US" altLang="zh-CN" sz="2400" smtClean="0"/>
              <a:t>score</a:t>
            </a:r>
            <a:r>
              <a:rPr lang="zh-CN" altLang="zh-CN" sz="2400" smtClean="0"/>
              <a:t>数组有</a:t>
            </a:r>
            <a:r>
              <a:rPr lang="en-US" altLang="zh-CN" sz="2400" smtClean="0"/>
              <a:t>10</a:t>
            </a:r>
            <a:r>
              <a:rPr lang="zh-CN" altLang="zh-CN" sz="2400" smtClean="0"/>
              <a:t>个元素，但括号中只提供了</a:t>
            </a:r>
            <a:r>
              <a:rPr lang="en-US" altLang="zh-CN" sz="2400" smtClean="0"/>
              <a:t>5</a:t>
            </a:r>
            <a:r>
              <a:rPr lang="zh-CN" altLang="zh-CN" sz="2400" smtClean="0"/>
              <a:t>个初值。表示只给前</a:t>
            </a:r>
            <a:r>
              <a:rPr lang="en-US" altLang="zh-CN" sz="2400" smtClean="0"/>
              <a:t>5</a:t>
            </a:r>
            <a:r>
              <a:rPr lang="zh-CN" altLang="zh-CN" sz="2400" smtClean="0"/>
              <a:t>个元素赋初值，后</a:t>
            </a:r>
            <a:r>
              <a:rPr lang="en-US" altLang="zh-CN" sz="2400" smtClean="0"/>
              <a:t>5</a:t>
            </a:r>
            <a:r>
              <a:rPr lang="zh-CN" altLang="zh-CN" sz="2400" smtClean="0"/>
              <a:t>个元素的值为</a:t>
            </a:r>
            <a:r>
              <a:rPr lang="en-US" altLang="zh-CN" sz="2400" smtClean="0"/>
              <a:t>0</a:t>
            </a:r>
            <a:r>
              <a:rPr lang="zh-CN" altLang="zh-CN" sz="2400" smtClean="0"/>
              <a:t>。</a:t>
            </a:r>
            <a:endParaRPr lang="zh-CN" altLang="zh-CN" sz="2400" smtClean="0"/>
          </a:p>
          <a:p>
            <a:endParaRPr lang="zh-CN" altLang="en-US"/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9</a:t>
            </a:fld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899592" y="908472"/>
            <a:ext cx="3816424" cy="7372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800" b="1">
                <a:solidFill>
                  <a:prstClr val="black"/>
                </a:solidFill>
              </a:rPr>
              <a:t>（</a:t>
            </a:r>
            <a:r>
              <a:rPr lang="en-US" altLang="zh-CN" sz="2800" b="1">
                <a:solidFill>
                  <a:prstClr val="black"/>
                </a:solidFill>
              </a:rPr>
              <a:t>2</a:t>
            </a:r>
            <a:r>
              <a:rPr lang="zh-CN" altLang="zh-CN" sz="2800" b="1">
                <a:solidFill>
                  <a:prstClr val="black"/>
                </a:solidFill>
              </a:rPr>
              <a:t>）给部分元素赋值</a:t>
            </a:r>
            <a:endParaRPr lang="en-US" altLang="zh-CN" sz="2800" b="1">
              <a:solidFill>
                <a:prstClr val="black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342797" y="5013434"/>
            <a:ext cx="7416824" cy="1198880"/>
          </a:xfrm>
          <a:prstGeom prst="rect">
            <a:avLst/>
          </a:prstGeom>
          <a:ln w="25400">
            <a:solidFill>
              <a:schemeClr val="accent3"/>
            </a:solidFill>
            <a:prstDash val="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 smtClean="0"/>
              <a:t>     </a:t>
            </a:r>
            <a:r>
              <a:rPr lang="zh-CN" altLang="zh-CN" sz="2400" b="1"/>
              <a:t>可以写成：</a:t>
            </a:r>
            <a:r>
              <a:rPr lang="en-US" altLang="zh-CN" sz="2400" b="1" err="1"/>
              <a:t>int score[10]={0,0,0,0,0,0,0,0,0,0};</a:t>
            </a:r>
            <a:endParaRPr lang="zh-CN" altLang="zh-CN" sz="2400" b="1"/>
          </a:p>
          <a:p>
            <a:pPr>
              <a:lnSpc>
                <a:spcPct val="150000"/>
              </a:lnSpc>
            </a:pPr>
            <a:r>
              <a:rPr lang="en-US" altLang="zh-CN" sz="2400" b="1"/>
              <a:t>     </a:t>
            </a:r>
            <a:r>
              <a:rPr lang="zh-CN" altLang="zh-CN" sz="2400" b="1"/>
              <a:t>或者</a:t>
            </a:r>
            <a:r>
              <a:rPr lang="zh-CN" altLang="en-US" sz="2400" b="1"/>
              <a:t>：</a:t>
            </a:r>
            <a:r>
              <a:rPr lang="en-US" altLang="zh-CN" sz="2400" b="1" err="1"/>
              <a:t>int score[10]={0};</a:t>
            </a:r>
            <a:endParaRPr lang="zh-CN" altLang="zh-CN" sz="2400" b="1"/>
          </a:p>
        </p:txBody>
      </p:sp>
      <p:sp>
        <p:nvSpPr>
          <p:cNvPr id="6" name="矩形 5"/>
          <p:cNvSpPr/>
          <p:nvPr/>
        </p:nvSpPr>
        <p:spPr>
          <a:xfrm>
            <a:off x="828219" y="4005704"/>
            <a:ext cx="4464496" cy="7372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</a:pPr>
            <a:r>
              <a:rPr lang="zh-CN" altLang="zh-CN" sz="2800" b="1">
                <a:solidFill>
                  <a:prstClr val="black"/>
                </a:solidFill>
              </a:rPr>
              <a:t>（</a:t>
            </a:r>
            <a:r>
              <a:rPr lang="en-US" altLang="zh-CN" sz="2800" b="1">
                <a:solidFill>
                  <a:prstClr val="black"/>
                </a:solidFill>
              </a:rPr>
              <a:t>3</a:t>
            </a:r>
            <a:r>
              <a:rPr lang="zh-CN" altLang="zh-CN" sz="2800" b="1">
                <a:solidFill>
                  <a:prstClr val="black"/>
                </a:solidFill>
              </a:rPr>
              <a:t>）数组中所有元素为</a:t>
            </a:r>
            <a:r>
              <a:rPr lang="en-US" altLang="zh-CN" sz="2800" b="1">
                <a:solidFill>
                  <a:prstClr val="black"/>
                </a:solidFill>
              </a:rPr>
              <a:t>0</a:t>
            </a:r>
            <a:endParaRPr lang="en-US" altLang="zh-CN" sz="2800" b="1">
              <a:solidFill>
                <a:prstClr val="black"/>
              </a:solidFill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79512" y="990020"/>
            <a:ext cx="7704855" cy="737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800" b="1" smtClean="0">
                <a:solidFill>
                  <a:prstClr val="black"/>
                </a:solidFill>
              </a:rPr>
              <a:t>（</a:t>
            </a:r>
            <a:r>
              <a:rPr lang="en-US" altLang="zh-CN" sz="2800" b="1">
                <a:solidFill>
                  <a:prstClr val="black"/>
                </a:solidFill>
              </a:rPr>
              <a:t>4</a:t>
            </a:r>
            <a:r>
              <a:rPr lang="zh-CN" altLang="zh-CN" sz="2800" b="1">
                <a:solidFill>
                  <a:prstClr val="black"/>
                </a:solidFill>
              </a:rPr>
              <a:t>）</a:t>
            </a:r>
            <a:r>
              <a:rPr lang="zh-CN" altLang="zh-CN" sz="2400" b="1">
                <a:solidFill>
                  <a:prstClr val="black"/>
                </a:solidFill>
              </a:rPr>
              <a:t>给全部数组元素赋初值时，可以不指定数组长度</a:t>
            </a:r>
            <a:r>
              <a:rPr lang="en-US" altLang="zh-CN" sz="2400" smtClean="0"/>
              <a:t>      </a:t>
            </a:r>
            <a:r>
              <a:rPr lang="zh-CN" altLang="en-US" sz="2400"/>
              <a:t> </a:t>
            </a:r>
            <a:r>
              <a:rPr lang="zh-CN" altLang="en-US" sz="2400" smtClean="0"/>
              <a:t>     </a:t>
            </a:r>
            <a:endParaRPr lang="zh-CN" altLang="en-US" sz="2400"/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10</a:t>
            </a:fld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467543" y="2348880"/>
            <a:ext cx="7128792" cy="2306955"/>
          </a:xfrm>
          <a:prstGeom prst="rect">
            <a:avLst/>
          </a:prstGeom>
          <a:ln w="25400">
            <a:solidFill>
              <a:schemeClr val="accent3"/>
            </a:solidFill>
            <a:prstDash val="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</a:pPr>
            <a:r>
              <a:rPr lang="zh-CN" altLang="zh-CN" sz="2400" b="1">
                <a:solidFill>
                  <a:prstClr val="black"/>
                </a:solidFill>
              </a:rPr>
              <a:t>例如</a:t>
            </a:r>
            <a:r>
              <a:rPr lang="zh-CN" altLang="en-US" sz="2400" b="1">
                <a:solidFill>
                  <a:prstClr val="black"/>
                </a:solidFill>
              </a:rPr>
              <a:t>：</a:t>
            </a:r>
            <a:r>
              <a:rPr lang="en-US" altLang="zh-CN" sz="2400" b="1" err="1">
                <a:solidFill>
                  <a:prstClr val="black"/>
                </a:solidFill>
              </a:rPr>
              <a:t>int score</a:t>
            </a:r>
            <a:r>
              <a:rPr lang="en-US" altLang="zh-CN" sz="2400" b="1">
                <a:solidFill>
                  <a:srgbClr val="FF0000"/>
                </a:solidFill>
              </a:rPr>
              <a:t>[]</a:t>
            </a:r>
            <a:r>
              <a:rPr lang="en-US" altLang="zh-CN" sz="2400" b="1">
                <a:solidFill>
                  <a:prstClr val="black"/>
                </a:solidFill>
              </a:rPr>
              <a:t>={1,2,3,4,5};</a:t>
            </a:r>
            <a:endParaRPr lang="zh-CN" altLang="zh-CN" sz="2400" b="1">
              <a:solidFill>
                <a:prstClr val="black"/>
              </a:solidFill>
            </a:endParaRPr>
          </a:p>
          <a:p>
            <a:pPr lvl="0">
              <a:lnSpc>
                <a:spcPct val="150000"/>
              </a:lnSpc>
            </a:pPr>
            <a:r>
              <a:rPr lang="en-US" altLang="zh-CN" sz="2400" b="1">
                <a:solidFill>
                  <a:prstClr val="black"/>
                </a:solidFill>
              </a:rPr>
              <a:t>       </a:t>
            </a:r>
            <a:r>
              <a:rPr lang="zh-CN" altLang="zh-CN" sz="2400" b="1">
                <a:solidFill>
                  <a:prstClr val="black"/>
                </a:solidFill>
              </a:rPr>
              <a:t>该数组方括号中没有指定数组长度或元素个数，但给全部数组元素赋初值，说明数组</a:t>
            </a:r>
            <a:r>
              <a:rPr lang="en-US" altLang="zh-CN" sz="2400" b="1">
                <a:solidFill>
                  <a:prstClr val="black"/>
                </a:solidFill>
              </a:rPr>
              <a:t>score </a:t>
            </a:r>
            <a:r>
              <a:rPr lang="zh-CN" altLang="zh-CN" sz="2400" b="1">
                <a:solidFill>
                  <a:prstClr val="black"/>
                </a:solidFill>
              </a:rPr>
              <a:t>只有</a:t>
            </a:r>
            <a:r>
              <a:rPr lang="en-US" altLang="zh-CN" sz="2400" b="1">
                <a:solidFill>
                  <a:prstClr val="black"/>
                </a:solidFill>
              </a:rPr>
              <a:t>5</a:t>
            </a:r>
            <a:r>
              <a:rPr lang="zh-CN" altLang="zh-CN" sz="2400" b="1">
                <a:solidFill>
                  <a:prstClr val="black"/>
                </a:solidFill>
              </a:rPr>
              <a:t>个元素。</a:t>
            </a:r>
            <a:endParaRPr lang="zh-CN" altLang="en-US" sz="2400" b="1">
              <a:solidFill>
                <a:prstClr val="black"/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" name="文本框 36"/>
          <p:cNvSpPr txBox="1"/>
          <p:nvPr/>
        </p:nvSpPr>
        <p:spPr>
          <a:xfrm>
            <a:off x="4561406" y="1826740"/>
            <a:ext cx="3667619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7030A0"/>
                </a:solidFill>
              </a:rPr>
              <a:t>一维数组的应用</a:t>
            </a:r>
            <a:endParaRPr lang="zh-CN" altLang="en-US" sz="3200">
              <a:solidFill>
                <a:srgbClr val="7030A0"/>
              </a:solidFill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4586558" y="2750678"/>
            <a:ext cx="3307182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en-US" altLang="zh-CN" sz="1600" smtClean="0"/>
              <a:t>Application of One-Dimensional Arra</a:t>
            </a:r>
            <a:endParaRPr lang="zh-CN" altLang="en-US" sz="1600"/>
          </a:p>
        </p:txBody>
      </p:sp>
      <p:sp>
        <p:nvSpPr>
          <p:cNvPr id="15" name="任意多边形: 形状 14"/>
          <p:cNvSpPr/>
          <p:nvPr>
            <p:custDataLst>
              <p:tags r:id="rId2"/>
            </p:custDataLst>
          </p:nvPr>
        </p:nvSpPr>
        <p:spPr>
          <a:xfrm>
            <a:off x="827584" y="1731237"/>
            <a:ext cx="3094136" cy="3652536"/>
          </a:xfrm>
          <a:custGeom>
            <a:gdLst>
              <a:gd name="connsiteX0" fmla="*/ 1343503 w 6088384"/>
              <a:gd name="connsiteY0" fmla="*/ 5543275 h 6088385"/>
              <a:gd name="connsiteX1" fmla="*/ 1441220 w 6088384"/>
              <a:gd name="connsiteY1" fmla="*/ 5601018 h 6088385"/>
              <a:gd name="connsiteX2" fmla="*/ 1853457 w 6088384"/>
              <a:gd name="connsiteY2" fmla="*/ 5768407 h 6088385"/>
              <a:gd name="connsiteX3" fmla="*/ 1889262 w 6088384"/>
              <a:gd name="connsiteY3" fmla="*/ 5777149 h 6088385"/>
              <a:gd name="connsiteX4" fmla="*/ 1978543 w 6088384"/>
              <a:gd name="connsiteY4" fmla="*/ 5828749 h 6088385"/>
              <a:gd name="connsiteX5" fmla="*/ 2331123 w 6088384"/>
              <a:gd name="connsiteY5" fmla="*/ 5977101 h 6088385"/>
              <a:gd name="connsiteX6" fmla="*/ 2425205 w 6088384"/>
              <a:gd name="connsiteY6" fmla="*/ 6004449 h 6088385"/>
              <a:gd name="connsiteX7" fmla="*/ 2322710 w 6088384"/>
              <a:gd name="connsiteY7" fmla="*/ 5989898 h 6088385"/>
              <a:gd name="connsiteX8" fmla="*/ 1879298 w 6088384"/>
              <a:gd name="connsiteY8" fmla="*/ 5856500 h 6088385"/>
              <a:gd name="connsiteX9" fmla="*/ 1356537 w 6088384"/>
              <a:gd name="connsiteY9" fmla="*/ 5554260 h 6088385"/>
              <a:gd name="connsiteX10" fmla="*/ 1947471 w 6088384"/>
              <a:gd name="connsiteY10" fmla="*/ 5573687 h 6088385"/>
              <a:gd name="connsiteX11" fmla="*/ 2140862 w 6088384"/>
              <a:gd name="connsiteY11" fmla="*/ 5705378 h 6088385"/>
              <a:gd name="connsiteX12" fmla="*/ 2362340 w 6088384"/>
              <a:gd name="connsiteY12" fmla="*/ 5823019 h 6088385"/>
              <a:gd name="connsiteX13" fmla="*/ 2452498 w 6088384"/>
              <a:gd name="connsiteY13" fmla="*/ 5860088 h 6088385"/>
              <a:gd name="connsiteX14" fmla="*/ 2285194 w 6088384"/>
              <a:gd name="connsiteY14" fmla="*/ 5852101 h 6088385"/>
              <a:gd name="connsiteX15" fmla="*/ 2067700 w 6088384"/>
              <a:gd name="connsiteY15" fmla="*/ 5820716 h 6088385"/>
              <a:gd name="connsiteX16" fmla="*/ 1889262 w 6088384"/>
              <a:gd name="connsiteY16" fmla="*/ 5777149 h 6088385"/>
              <a:gd name="connsiteX17" fmla="*/ 1814261 w 6088384"/>
              <a:gd name="connsiteY17" fmla="*/ 5733801 h 6088385"/>
              <a:gd name="connsiteX18" fmla="*/ 1444426 w 6088384"/>
              <a:gd name="connsiteY18" fmla="*/ 5441694 h 6088385"/>
              <a:gd name="connsiteX19" fmla="*/ 1418395 w 6088384"/>
              <a:gd name="connsiteY19" fmla="*/ 5413657 h 6088385"/>
              <a:gd name="connsiteX20" fmla="*/ 1464689 w 6088384"/>
              <a:gd name="connsiteY20" fmla="*/ 5435475 h 6088385"/>
              <a:gd name="connsiteX21" fmla="*/ 1884080 w 6088384"/>
              <a:gd name="connsiteY21" fmla="*/ 5563897 h 6088385"/>
              <a:gd name="connsiteX22" fmla="*/ 3591548 w 6088384"/>
              <a:gd name="connsiteY22" fmla="*/ 6017987 h 6088385"/>
              <a:gd name="connsiteX23" fmla="*/ 3498389 w 6088384"/>
              <a:gd name="connsiteY23" fmla="*/ 6041941 h 6088385"/>
              <a:gd name="connsiteX24" fmla="*/ 3037681 w 6088384"/>
              <a:gd name="connsiteY24" fmla="*/ 6088385 h 6088385"/>
              <a:gd name="connsiteX25" fmla="*/ 2466375 w 6088384"/>
              <a:gd name="connsiteY25" fmla="*/ 6016415 h 6088385"/>
              <a:gd name="connsiteX26" fmla="*/ 2425205 w 6088384"/>
              <a:gd name="connsiteY26" fmla="*/ 6004449 h 6088385"/>
              <a:gd name="connsiteX27" fmla="*/ 2546668 w 6088384"/>
              <a:gd name="connsiteY27" fmla="*/ 6021692 h 6088385"/>
              <a:gd name="connsiteX28" fmla="*/ 2991582 w 6088384"/>
              <a:gd name="connsiteY28" fmla="*/ 6018582 h 6088385"/>
              <a:gd name="connsiteX29" fmla="*/ 3020321 w 6088384"/>
              <a:gd name="connsiteY29" fmla="*/ 6014145 h 6088385"/>
              <a:gd name="connsiteX30" fmla="*/ 3068845 w 6088384"/>
              <a:gd name="connsiteY30" fmla="*/ 6021079 h 6088385"/>
              <a:gd name="connsiteX31" fmla="*/ 3474961 w 6088384"/>
              <a:gd name="connsiteY31" fmla="*/ 6030481 h 6088385"/>
              <a:gd name="connsiteX32" fmla="*/ 511297 w 6088384"/>
              <a:gd name="connsiteY32" fmla="*/ 4692103 h 6088385"/>
              <a:gd name="connsiteX33" fmla="*/ 582607 w 6088384"/>
              <a:gd name="connsiteY33" fmla="*/ 4787012 h 6088385"/>
              <a:gd name="connsiteX34" fmla="*/ 899408 w 6088384"/>
              <a:gd name="connsiteY34" fmla="*/ 5099414 h 6088385"/>
              <a:gd name="connsiteX35" fmla="*/ 930525 w 6088384"/>
              <a:gd name="connsiteY35" fmla="*/ 5122206 h 6088385"/>
              <a:gd name="connsiteX36" fmla="*/ 943945 w 6088384"/>
              <a:gd name="connsiteY36" fmla="*/ 5141241 h 6088385"/>
              <a:gd name="connsiteX37" fmla="*/ 1206210 w 6088384"/>
              <a:gd name="connsiteY37" fmla="*/ 5427555 h 6088385"/>
              <a:gd name="connsiteX38" fmla="*/ 1343503 w 6088384"/>
              <a:gd name="connsiteY38" fmla="*/ 5543275 h 6088385"/>
              <a:gd name="connsiteX39" fmla="*/ 1246477 w 6088384"/>
              <a:gd name="connsiteY39" fmla="*/ 5485939 h 6088385"/>
              <a:gd name="connsiteX40" fmla="*/ 887866 w 6088384"/>
              <a:gd name="connsiteY40" fmla="*/ 5193009 h 6088385"/>
              <a:gd name="connsiteX41" fmla="*/ 534782 w 6088384"/>
              <a:gd name="connsiteY41" fmla="*/ 4738145 h 6088385"/>
              <a:gd name="connsiteX42" fmla="*/ 2085160 w 6088384"/>
              <a:gd name="connsiteY42" fmla="*/ 5313536 h 6088385"/>
              <a:gd name="connsiteX43" fmla="*/ 2133737 w 6088384"/>
              <a:gd name="connsiteY43" fmla="*/ 5357443 h 6088385"/>
              <a:gd name="connsiteX44" fmla="*/ 2332286 w 6088384"/>
              <a:gd name="connsiteY44" fmla="*/ 5502327 h 6088385"/>
              <a:gd name="connsiteX45" fmla="*/ 2505795 w 6088384"/>
              <a:gd name="connsiteY45" fmla="*/ 5602389 h 6088385"/>
              <a:gd name="connsiteX46" fmla="*/ 2323489 w 6088384"/>
              <a:gd name="connsiteY46" fmla="*/ 5610021 h 6088385"/>
              <a:gd name="connsiteX47" fmla="*/ 2102033 w 6088384"/>
              <a:gd name="connsiteY47" fmla="*/ 5597557 h 6088385"/>
              <a:gd name="connsiteX48" fmla="*/ 1947471 w 6088384"/>
              <a:gd name="connsiteY48" fmla="*/ 5573687 h 6088385"/>
              <a:gd name="connsiteX49" fmla="*/ 1932919 w 6088384"/>
              <a:gd name="connsiteY49" fmla="*/ 5563777 h 6088385"/>
              <a:gd name="connsiteX50" fmla="*/ 1566593 w 6088384"/>
              <a:gd name="connsiteY50" fmla="*/ 5212406 h 6088385"/>
              <a:gd name="connsiteX51" fmla="*/ 1559965 w 6088384"/>
              <a:gd name="connsiteY51" fmla="*/ 5203585 h 6088385"/>
              <a:gd name="connsiteX52" fmla="*/ 1633129 w 6088384"/>
              <a:gd name="connsiteY52" fmla="*/ 5229092 h 6088385"/>
              <a:gd name="connsiteX53" fmla="*/ 2052272 w 6088384"/>
              <a:gd name="connsiteY53" fmla="*/ 5311875 h 6088385"/>
              <a:gd name="connsiteX54" fmla="*/ 3597768 w 6088384"/>
              <a:gd name="connsiteY54" fmla="*/ 5867697 h 6088385"/>
              <a:gd name="connsiteX55" fmla="*/ 3422483 w 6088384"/>
              <a:gd name="connsiteY55" fmla="*/ 5930687 h 6088385"/>
              <a:gd name="connsiteX56" fmla="*/ 3209535 w 6088384"/>
              <a:gd name="connsiteY56" fmla="*/ 5984922 h 6088385"/>
              <a:gd name="connsiteX57" fmla="*/ 3020321 w 6088384"/>
              <a:gd name="connsiteY57" fmla="*/ 6014145 h 6088385"/>
              <a:gd name="connsiteX58" fmla="*/ 2935708 w 6088384"/>
              <a:gd name="connsiteY58" fmla="*/ 6002052 h 6088385"/>
              <a:gd name="connsiteX59" fmla="*/ 2547763 w 6088384"/>
              <a:gd name="connsiteY59" fmla="*/ 5899258 h 6088385"/>
              <a:gd name="connsiteX60" fmla="*/ 2452498 w 6088384"/>
              <a:gd name="connsiteY60" fmla="*/ 5860088 h 6088385"/>
              <a:gd name="connsiteX61" fmla="*/ 2504312 w 6088384"/>
              <a:gd name="connsiteY61" fmla="*/ 5862562 h 6088385"/>
              <a:gd name="connsiteX62" fmla="*/ 2940924 w 6088384"/>
              <a:gd name="connsiteY62" fmla="*/ 5820715 h 6088385"/>
              <a:gd name="connsiteX63" fmla="*/ 3022078 w 6088384"/>
              <a:gd name="connsiteY63" fmla="*/ 5800901 h 6088385"/>
              <a:gd name="connsiteX64" fmla="*/ 3170591 w 6088384"/>
              <a:gd name="connsiteY64" fmla="*/ 5833940 h 6088385"/>
              <a:gd name="connsiteX65" fmla="*/ 3544858 w 6088384"/>
              <a:gd name="connsiteY65" fmla="*/ 5869852 h 6088385"/>
              <a:gd name="connsiteX66" fmla="*/ 647315 w 6088384"/>
              <a:gd name="connsiteY66" fmla="*/ 4630339 h 6088385"/>
              <a:gd name="connsiteX67" fmla="*/ 676653 w 6088384"/>
              <a:gd name="connsiteY67" fmla="*/ 4661192 h 6088385"/>
              <a:gd name="connsiteX68" fmla="*/ 990122 w 6088384"/>
              <a:gd name="connsiteY68" fmla="*/ 4921149 h 6088385"/>
              <a:gd name="connsiteX69" fmla="*/ 1080064 w 6088384"/>
              <a:gd name="connsiteY69" fmla="*/ 4978402 h 6088385"/>
              <a:gd name="connsiteX70" fmla="*/ 1142095 w 6088384"/>
              <a:gd name="connsiteY70" fmla="*/ 5080508 h 6088385"/>
              <a:gd name="connsiteX71" fmla="*/ 1284110 w 6088384"/>
              <a:gd name="connsiteY71" fmla="*/ 5269024 h 6088385"/>
              <a:gd name="connsiteX72" fmla="*/ 1418395 w 6088384"/>
              <a:gd name="connsiteY72" fmla="*/ 5413657 h 6088385"/>
              <a:gd name="connsiteX73" fmla="*/ 1266253 w 6088384"/>
              <a:gd name="connsiteY73" fmla="*/ 5341956 h 6088385"/>
              <a:gd name="connsiteX74" fmla="*/ 1077325 w 6088384"/>
              <a:gd name="connsiteY74" fmla="*/ 5229729 h 6088385"/>
              <a:gd name="connsiteX75" fmla="*/ 930525 w 6088384"/>
              <a:gd name="connsiteY75" fmla="*/ 5122206 h 6088385"/>
              <a:gd name="connsiteX76" fmla="*/ 832840 w 6088384"/>
              <a:gd name="connsiteY76" fmla="*/ 4983644 h 6088385"/>
              <a:gd name="connsiteX77" fmla="*/ 735643 w 6088384"/>
              <a:gd name="connsiteY77" fmla="*/ 4817761 h 6088385"/>
              <a:gd name="connsiteX78" fmla="*/ 3544352 w 6088384"/>
              <a:gd name="connsiteY78" fmla="*/ 5611717 h 6088385"/>
              <a:gd name="connsiteX79" fmla="*/ 3364537 w 6088384"/>
              <a:gd name="connsiteY79" fmla="*/ 5695173 h 6088385"/>
              <a:gd name="connsiteX80" fmla="*/ 3155168 w 6088384"/>
              <a:gd name="connsiteY80" fmla="*/ 5768406 h 6088385"/>
              <a:gd name="connsiteX81" fmla="*/ 3022078 w 6088384"/>
              <a:gd name="connsiteY81" fmla="*/ 5800901 h 6088385"/>
              <a:gd name="connsiteX82" fmla="*/ 2986273 w 6088384"/>
              <a:gd name="connsiteY82" fmla="*/ 5792936 h 6088385"/>
              <a:gd name="connsiteX83" fmla="*/ 2541890 w 6088384"/>
              <a:gd name="connsiteY83" fmla="*/ 5623205 h 6088385"/>
              <a:gd name="connsiteX84" fmla="*/ 2505795 w 6088384"/>
              <a:gd name="connsiteY84" fmla="*/ 5602389 h 6088385"/>
              <a:gd name="connsiteX85" fmla="*/ 2546947 w 6088384"/>
              <a:gd name="connsiteY85" fmla="*/ 5600666 h 6088385"/>
              <a:gd name="connsiteX86" fmla="*/ 2993863 w 6088384"/>
              <a:gd name="connsiteY86" fmla="*/ 5514015 h 6088385"/>
              <a:gd name="connsiteX87" fmla="*/ 3023947 w 6088384"/>
              <a:gd name="connsiteY87" fmla="*/ 5503296 h 6088385"/>
              <a:gd name="connsiteX88" fmla="*/ 3142999 w 6088384"/>
              <a:gd name="connsiteY88" fmla="*/ 5539967 h 6088385"/>
              <a:gd name="connsiteX89" fmla="*/ 3419588 w 6088384"/>
              <a:gd name="connsiteY89" fmla="*/ 5597615 h 6088385"/>
              <a:gd name="connsiteX90" fmla="*/ 857739 w 6088384"/>
              <a:gd name="connsiteY90" fmla="*/ 4491136 h 6088385"/>
              <a:gd name="connsiteX91" fmla="*/ 872267 w 6088384"/>
              <a:gd name="connsiteY91" fmla="*/ 4504243 h 6088385"/>
              <a:gd name="connsiteX92" fmla="*/ 1133068 w 6088384"/>
              <a:gd name="connsiteY92" fmla="*/ 4693534 h 6088385"/>
              <a:gd name="connsiteX93" fmla="*/ 1285741 w 6088384"/>
              <a:gd name="connsiteY93" fmla="*/ 4780113 h 6088385"/>
              <a:gd name="connsiteX94" fmla="*/ 1311848 w 6088384"/>
              <a:gd name="connsiteY94" fmla="*/ 4835117 h 6088385"/>
              <a:gd name="connsiteX95" fmla="*/ 1430713 w 6088384"/>
              <a:gd name="connsiteY95" fmla="*/ 5031561 h 6088385"/>
              <a:gd name="connsiteX96" fmla="*/ 1559965 w 6088384"/>
              <a:gd name="connsiteY96" fmla="*/ 5203585 h 6088385"/>
              <a:gd name="connsiteX97" fmla="*/ 1434825 w 6088384"/>
              <a:gd name="connsiteY97" fmla="*/ 5159958 h 6088385"/>
              <a:gd name="connsiteX98" fmla="*/ 1131717 w 6088384"/>
              <a:gd name="connsiteY98" fmla="*/ 5011282 h 6088385"/>
              <a:gd name="connsiteX99" fmla="*/ 1080064 w 6088384"/>
              <a:gd name="connsiteY99" fmla="*/ 4978402 h 6088385"/>
              <a:gd name="connsiteX100" fmla="*/ 1027590 w 6088384"/>
              <a:gd name="connsiteY100" fmla="*/ 4892027 h 6088385"/>
              <a:gd name="connsiteX101" fmla="*/ 931327 w 6088384"/>
              <a:gd name="connsiteY101" fmla="*/ 4692198 h 6088385"/>
              <a:gd name="connsiteX102" fmla="*/ 2221435 w 6088384"/>
              <a:gd name="connsiteY102" fmla="*/ 5036400 h 6088385"/>
              <a:gd name="connsiteX103" fmla="*/ 2280985 w 6088384"/>
              <a:gd name="connsiteY103" fmla="*/ 5091164 h 6088385"/>
              <a:gd name="connsiteX104" fmla="*/ 2461830 w 6088384"/>
              <a:gd name="connsiteY104" fmla="*/ 5227045 h 6088385"/>
              <a:gd name="connsiteX105" fmla="*/ 2587593 w 6088384"/>
              <a:gd name="connsiteY105" fmla="*/ 5303142 h 6088385"/>
              <a:gd name="connsiteX106" fmla="*/ 2574060 w 6088384"/>
              <a:gd name="connsiteY106" fmla="*/ 5305703 h 6088385"/>
              <a:gd name="connsiteX107" fmla="*/ 2286002 w 6088384"/>
              <a:gd name="connsiteY107" fmla="*/ 5323678 h 6088385"/>
              <a:gd name="connsiteX108" fmla="*/ 2085160 w 6088384"/>
              <a:gd name="connsiteY108" fmla="*/ 5313536 h 6088385"/>
              <a:gd name="connsiteX109" fmla="*/ 1960119 w 6088384"/>
              <a:gd name="connsiteY109" fmla="*/ 5200516 h 6088385"/>
              <a:gd name="connsiteX110" fmla="*/ 1803192 w 6088384"/>
              <a:gd name="connsiteY110" fmla="*/ 5026898 h 6088385"/>
              <a:gd name="connsiteX111" fmla="*/ 1755280 w 6088384"/>
              <a:gd name="connsiteY111" fmla="*/ 4961727 h 6088385"/>
              <a:gd name="connsiteX112" fmla="*/ 1810948 w 6088384"/>
              <a:gd name="connsiteY112" fmla="*/ 4977466 h 6088385"/>
              <a:gd name="connsiteX113" fmla="*/ 2156854 w 6088384"/>
              <a:gd name="connsiteY113" fmla="*/ 5033065 h 6088385"/>
              <a:gd name="connsiteX114" fmla="*/ 3464693 w 6088384"/>
              <a:gd name="connsiteY114" fmla="*/ 5311556 h 6088385"/>
              <a:gd name="connsiteX115" fmla="*/ 3425740 w 6088384"/>
              <a:gd name="connsiteY115" fmla="*/ 5335125 h 6088385"/>
              <a:gd name="connsiteX116" fmla="*/ 3214318 w 6088384"/>
              <a:gd name="connsiteY116" fmla="*/ 5435474 h 6088385"/>
              <a:gd name="connsiteX117" fmla="*/ 3023947 w 6088384"/>
              <a:gd name="connsiteY117" fmla="*/ 5503296 h 6088385"/>
              <a:gd name="connsiteX118" fmla="*/ 3005759 w 6088384"/>
              <a:gd name="connsiteY118" fmla="*/ 5497694 h 6088385"/>
              <a:gd name="connsiteX119" fmla="*/ 2869696 w 6088384"/>
              <a:gd name="connsiteY119" fmla="*/ 5446259 h 6088385"/>
              <a:gd name="connsiteX120" fmla="*/ 2658274 w 6088384"/>
              <a:gd name="connsiteY120" fmla="*/ 5345910 h 6088385"/>
              <a:gd name="connsiteX121" fmla="*/ 2587593 w 6088384"/>
              <a:gd name="connsiteY121" fmla="*/ 5303142 h 6088385"/>
              <a:gd name="connsiteX122" fmla="*/ 2851380 w 6088384"/>
              <a:gd name="connsiteY122" fmla="*/ 5253226 h 6088385"/>
              <a:gd name="connsiteX123" fmla="*/ 3024025 w 6088384"/>
              <a:gd name="connsiteY123" fmla="*/ 5197851 h 6088385"/>
              <a:gd name="connsiteX124" fmla="*/ 3122596 w 6088384"/>
              <a:gd name="connsiteY124" fmla="*/ 5233929 h 6088385"/>
              <a:gd name="connsiteX125" fmla="*/ 3454247 w 6088384"/>
              <a:gd name="connsiteY125" fmla="*/ 5310362 h 6088385"/>
              <a:gd name="connsiteX126" fmla="*/ 1109645 w 6088384"/>
              <a:gd name="connsiteY126" fmla="*/ 4308484 h 6088385"/>
              <a:gd name="connsiteX127" fmla="*/ 1148200 w 6088384"/>
              <a:gd name="connsiteY127" fmla="*/ 4339444 h 6088385"/>
              <a:gd name="connsiteX128" fmla="*/ 1422998 w 6088384"/>
              <a:gd name="connsiteY128" fmla="*/ 4515033 h 6088385"/>
              <a:gd name="connsiteX129" fmla="*/ 1511581 w 6088384"/>
              <a:gd name="connsiteY129" fmla="*/ 4559841 h 6088385"/>
              <a:gd name="connsiteX130" fmla="*/ 1552109 w 6088384"/>
              <a:gd name="connsiteY130" fmla="*/ 4647162 h 6088385"/>
              <a:gd name="connsiteX131" fmla="*/ 1667188 w 6088384"/>
              <a:gd name="connsiteY131" fmla="*/ 4841905 h 6088385"/>
              <a:gd name="connsiteX132" fmla="*/ 1755280 w 6088384"/>
              <a:gd name="connsiteY132" fmla="*/ 4961727 h 6088385"/>
              <a:gd name="connsiteX133" fmla="*/ 1639156 w 6088384"/>
              <a:gd name="connsiteY133" fmla="*/ 4928897 h 6088385"/>
              <a:gd name="connsiteX134" fmla="*/ 1469062 w 6088384"/>
              <a:gd name="connsiteY134" fmla="*/ 4866099 h 6088385"/>
              <a:gd name="connsiteX135" fmla="*/ 1296159 w 6088384"/>
              <a:gd name="connsiteY135" fmla="*/ 4786021 h 6088385"/>
              <a:gd name="connsiteX136" fmla="*/ 1285741 w 6088384"/>
              <a:gd name="connsiteY136" fmla="*/ 4780113 h 6088385"/>
              <a:gd name="connsiteX137" fmla="*/ 1211499 w 6088384"/>
              <a:gd name="connsiteY137" fmla="*/ 4623695 h 6088385"/>
              <a:gd name="connsiteX138" fmla="*/ 1132958 w 6088384"/>
              <a:gd name="connsiteY138" fmla="*/ 4403240 h 6088385"/>
              <a:gd name="connsiteX139" fmla="*/ 2311127 w 6088384"/>
              <a:gd name="connsiteY139" fmla="*/ 4780931 h 6088385"/>
              <a:gd name="connsiteX140" fmla="*/ 2348273 w 6088384"/>
              <a:gd name="connsiteY140" fmla="*/ 4814691 h 6088385"/>
              <a:gd name="connsiteX141" fmla="*/ 2524257 w 6088384"/>
              <a:gd name="connsiteY141" fmla="*/ 4946290 h 6088385"/>
              <a:gd name="connsiteX142" fmla="*/ 2643863 w 6088384"/>
              <a:gd name="connsiteY142" fmla="*/ 5018952 h 6088385"/>
              <a:gd name="connsiteX143" fmla="*/ 2569444 w 6088384"/>
              <a:gd name="connsiteY143" fmla="*/ 5029405 h 6088385"/>
              <a:gd name="connsiteX144" fmla="*/ 2295101 w 6088384"/>
              <a:gd name="connsiteY144" fmla="*/ 5040205 h 6088385"/>
              <a:gd name="connsiteX145" fmla="*/ 2221435 w 6088384"/>
              <a:gd name="connsiteY145" fmla="*/ 5036400 h 6088385"/>
              <a:gd name="connsiteX146" fmla="*/ 2116362 w 6088384"/>
              <a:gd name="connsiteY146" fmla="*/ 4939770 h 6088385"/>
              <a:gd name="connsiteX147" fmla="*/ 1968582 w 6088384"/>
              <a:gd name="connsiteY147" fmla="*/ 4774364 h 6088385"/>
              <a:gd name="connsiteX148" fmla="*/ 1923859 w 6088384"/>
              <a:gd name="connsiteY148" fmla="*/ 4713306 h 6088385"/>
              <a:gd name="connsiteX149" fmla="*/ 1937205 w 6088384"/>
              <a:gd name="connsiteY149" fmla="*/ 4717291 h 6088385"/>
              <a:gd name="connsiteX150" fmla="*/ 2101929 w 6088384"/>
              <a:gd name="connsiteY150" fmla="*/ 4753474 h 6088385"/>
              <a:gd name="connsiteX151" fmla="*/ 4676938 w 6088384"/>
              <a:gd name="connsiteY151" fmla="*/ 5588484 h 6088385"/>
              <a:gd name="connsiteX152" fmla="*/ 4606168 w 6088384"/>
              <a:gd name="connsiteY152" fmla="*/ 5641658 h 6088385"/>
              <a:gd name="connsiteX153" fmla="*/ 4198302 w 6088384"/>
              <a:gd name="connsiteY153" fmla="*/ 5860871 h 6088385"/>
              <a:gd name="connsiteX154" fmla="*/ 3656943 w 6088384"/>
              <a:gd name="connsiteY154" fmla="*/ 6010980 h 6088385"/>
              <a:gd name="connsiteX155" fmla="*/ 3591548 w 6088384"/>
              <a:gd name="connsiteY155" fmla="*/ 6017987 h 6088385"/>
              <a:gd name="connsiteX156" fmla="*/ 3717467 w 6088384"/>
              <a:gd name="connsiteY156" fmla="*/ 5985610 h 6088385"/>
              <a:gd name="connsiteX157" fmla="*/ 4127323 w 6088384"/>
              <a:gd name="connsiteY157" fmla="*/ 5812476 h 6088385"/>
              <a:gd name="connsiteX158" fmla="*/ 4157728 w 6088384"/>
              <a:gd name="connsiteY158" fmla="*/ 5794006 h 6088385"/>
              <a:gd name="connsiteX159" fmla="*/ 4206688 w 6088384"/>
              <a:gd name="connsiteY159" fmla="*/ 5781946 h 6088385"/>
              <a:gd name="connsiteX160" fmla="*/ 4676840 w 6088384"/>
              <a:gd name="connsiteY160" fmla="*/ 5588543 h 6088385"/>
              <a:gd name="connsiteX161" fmla="*/ 3414997 w 6088384"/>
              <a:gd name="connsiteY161" fmla="*/ 5024078 h 6088385"/>
              <a:gd name="connsiteX162" fmla="*/ 3365117 w 6088384"/>
              <a:gd name="connsiteY162" fmla="*/ 5053454 h 6088385"/>
              <a:gd name="connsiteX163" fmla="*/ 3115790 w 6088384"/>
              <a:gd name="connsiteY163" fmla="*/ 5168418 h 6088385"/>
              <a:gd name="connsiteX164" fmla="*/ 3024025 w 6088384"/>
              <a:gd name="connsiteY164" fmla="*/ 5197851 h 6088385"/>
              <a:gd name="connsiteX165" fmla="*/ 2912568 w 6088384"/>
              <a:gd name="connsiteY165" fmla="*/ 5157057 h 6088385"/>
              <a:gd name="connsiteX166" fmla="*/ 2712739 w 6088384"/>
              <a:gd name="connsiteY166" fmla="*/ 5060795 h 6088385"/>
              <a:gd name="connsiteX167" fmla="*/ 2643863 w 6088384"/>
              <a:gd name="connsiteY167" fmla="*/ 5018952 h 6088385"/>
              <a:gd name="connsiteX168" fmla="*/ 2749609 w 6088384"/>
              <a:gd name="connsiteY168" fmla="*/ 5004100 h 6088385"/>
              <a:gd name="connsiteX169" fmla="*/ 2926607 w 6088384"/>
              <a:gd name="connsiteY169" fmla="*/ 4964717 h 6088385"/>
              <a:gd name="connsiteX170" fmla="*/ 3027887 w 6088384"/>
              <a:gd name="connsiteY170" fmla="*/ 4932163 h 6088385"/>
              <a:gd name="connsiteX171" fmla="*/ 3080509 w 6088384"/>
              <a:gd name="connsiteY171" fmla="*/ 4951073 h 6088385"/>
              <a:gd name="connsiteX172" fmla="*/ 3293458 w 6088384"/>
              <a:gd name="connsiteY172" fmla="*/ 5005308 h 6088385"/>
              <a:gd name="connsiteX173" fmla="*/ 2378012 w 6088384"/>
              <a:gd name="connsiteY173" fmla="*/ 4591530 h 6088385"/>
              <a:gd name="connsiteX174" fmla="*/ 2486703 w 6088384"/>
              <a:gd name="connsiteY174" fmla="*/ 4671140 h 6088385"/>
              <a:gd name="connsiteX175" fmla="*/ 2675630 w 6088384"/>
              <a:gd name="connsiteY175" fmla="*/ 4783367 h 6088385"/>
              <a:gd name="connsiteX176" fmla="*/ 2677230 w 6088384"/>
              <a:gd name="connsiteY176" fmla="*/ 4784121 h 6088385"/>
              <a:gd name="connsiteX177" fmla="*/ 2547949 w 6088384"/>
              <a:gd name="connsiteY177" fmla="*/ 4790029 h 6088385"/>
              <a:gd name="connsiteX178" fmla="*/ 2324215 w 6088384"/>
              <a:gd name="connsiteY178" fmla="*/ 4782649 h 6088385"/>
              <a:gd name="connsiteX179" fmla="*/ 2311127 w 6088384"/>
              <a:gd name="connsiteY179" fmla="*/ 4780931 h 6088385"/>
              <a:gd name="connsiteX180" fmla="*/ 2185935 w 6088384"/>
              <a:gd name="connsiteY180" fmla="*/ 4667149 h 6088385"/>
              <a:gd name="connsiteX181" fmla="*/ 2040791 w 6088384"/>
              <a:gd name="connsiteY181" fmla="*/ 4507450 h 6088385"/>
              <a:gd name="connsiteX182" fmla="*/ 2053155 w 6088384"/>
              <a:gd name="connsiteY182" fmla="*/ 4511921 h 6088385"/>
              <a:gd name="connsiteX183" fmla="*/ 2320016 w 6088384"/>
              <a:gd name="connsiteY183" fmla="*/ 4582041 h 6088385"/>
              <a:gd name="connsiteX184" fmla="*/ 1362549 w 6088384"/>
              <a:gd name="connsiteY184" fmla="*/ 4144117 h 6088385"/>
              <a:gd name="connsiteX185" fmla="*/ 1387153 w 6088384"/>
              <a:gd name="connsiteY185" fmla="*/ 4164132 h 6088385"/>
              <a:gd name="connsiteX186" fmla="*/ 1525492 w 6088384"/>
              <a:gd name="connsiteY186" fmla="*/ 4260598 h 6088385"/>
              <a:gd name="connsiteX187" fmla="*/ 1705819 w 6088384"/>
              <a:gd name="connsiteY187" fmla="*/ 4364615 h 6088385"/>
              <a:gd name="connsiteX188" fmla="*/ 1726039 w 6088384"/>
              <a:gd name="connsiteY188" fmla="*/ 4407519 h 6088385"/>
              <a:gd name="connsiteX189" fmla="*/ 1838267 w 6088384"/>
              <a:gd name="connsiteY189" fmla="*/ 4596447 h 6088385"/>
              <a:gd name="connsiteX190" fmla="*/ 1923859 w 6088384"/>
              <a:gd name="connsiteY190" fmla="*/ 4713306 h 6088385"/>
              <a:gd name="connsiteX191" fmla="*/ 1774996 w 6088384"/>
              <a:gd name="connsiteY191" fmla="*/ 4668849 h 6088385"/>
              <a:gd name="connsiteX192" fmla="*/ 1537993 w 6088384"/>
              <a:gd name="connsiteY192" fmla="*/ 4573201 h 6088385"/>
              <a:gd name="connsiteX193" fmla="*/ 1511581 w 6088384"/>
              <a:gd name="connsiteY193" fmla="*/ 4559841 h 6088385"/>
              <a:gd name="connsiteX194" fmla="*/ 1457953 w 6088384"/>
              <a:gd name="connsiteY194" fmla="*/ 4444294 h 6088385"/>
              <a:gd name="connsiteX195" fmla="*/ 1384721 w 6088384"/>
              <a:gd name="connsiteY195" fmla="*/ 4234925 h 6088385"/>
              <a:gd name="connsiteX196" fmla="*/ 72840 w 6088384"/>
              <a:gd name="connsiteY196" fmla="*/ 3605021 h 6088385"/>
              <a:gd name="connsiteX197" fmla="*/ 137279 w 6088384"/>
              <a:gd name="connsiteY197" fmla="*/ 3819751 h 6088385"/>
              <a:gd name="connsiteX198" fmla="*/ 239263 w 6088384"/>
              <a:gd name="connsiteY198" fmla="*/ 4056973 h 6088385"/>
              <a:gd name="connsiteX199" fmla="*/ 295547 w 6088384"/>
              <a:gd name="connsiteY199" fmla="*/ 4158112 h 6088385"/>
              <a:gd name="connsiteX200" fmla="*/ 312469 w 6088384"/>
              <a:gd name="connsiteY200" fmla="*/ 4227419 h 6088385"/>
              <a:gd name="connsiteX201" fmla="*/ 407279 w 6088384"/>
              <a:gd name="connsiteY201" fmla="*/ 4488178 h 6088385"/>
              <a:gd name="connsiteX202" fmla="*/ 511297 w 6088384"/>
              <a:gd name="connsiteY202" fmla="*/ 4692103 h 6088385"/>
              <a:gd name="connsiteX203" fmla="*/ 446728 w 6088384"/>
              <a:gd name="connsiteY203" fmla="*/ 4606167 h 6088385"/>
              <a:gd name="connsiteX204" fmla="*/ 227514 w 6088384"/>
              <a:gd name="connsiteY204" fmla="*/ 4198301 h 6088385"/>
              <a:gd name="connsiteX205" fmla="*/ 94117 w 6088384"/>
              <a:gd name="connsiteY205" fmla="*/ 3754889 h 6088385"/>
              <a:gd name="connsiteX206" fmla="*/ 4631772 w 6088384"/>
              <a:gd name="connsiteY206" fmla="*/ 5439147 h 6088385"/>
              <a:gd name="connsiteX207" fmla="*/ 4491788 w 6088384"/>
              <a:gd name="connsiteY207" fmla="*/ 5566373 h 6088385"/>
              <a:gd name="connsiteX208" fmla="*/ 4315805 w 6088384"/>
              <a:gd name="connsiteY208" fmla="*/ 5697971 h 6088385"/>
              <a:gd name="connsiteX209" fmla="*/ 4157728 w 6088384"/>
              <a:gd name="connsiteY209" fmla="*/ 5794006 h 6088385"/>
              <a:gd name="connsiteX210" fmla="*/ 4043540 w 6088384"/>
              <a:gd name="connsiteY210" fmla="*/ 5822132 h 6088385"/>
              <a:gd name="connsiteX211" fmla="*/ 3795258 w 6088384"/>
              <a:gd name="connsiteY211" fmla="*/ 5859650 h 6088385"/>
              <a:gd name="connsiteX212" fmla="*/ 3597768 w 6088384"/>
              <a:gd name="connsiteY212" fmla="*/ 5867697 h 6088385"/>
              <a:gd name="connsiteX213" fmla="*/ 3628926 w 6088384"/>
              <a:gd name="connsiteY213" fmla="*/ 5856500 h 6088385"/>
              <a:gd name="connsiteX214" fmla="*/ 4016289 w 6088384"/>
              <a:gd name="connsiteY214" fmla="*/ 5650753 h 6088385"/>
              <a:gd name="connsiteX215" fmla="*/ 4098619 w 6088384"/>
              <a:gd name="connsiteY215" fmla="*/ 5590451 h 6088385"/>
              <a:gd name="connsiteX216" fmla="*/ 4187288 w 6088384"/>
              <a:gd name="connsiteY216" fmla="*/ 5577227 h 6088385"/>
              <a:gd name="connsiteX217" fmla="*/ 4603467 w 6088384"/>
              <a:gd name="connsiteY217" fmla="*/ 5452759 h 6088385"/>
              <a:gd name="connsiteX218" fmla="*/ 219052 w 6088384"/>
              <a:gd name="connsiteY218" fmla="*/ 3592029 h 6088385"/>
              <a:gd name="connsiteX219" fmla="*/ 248952 w 6088384"/>
              <a:gd name="connsiteY219" fmla="*/ 3669045 h 6088385"/>
              <a:gd name="connsiteX220" fmla="*/ 429378 w 6088384"/>
              <a:gd name="connsiteY220" fmla="*/ 4003706 h 6088385"/>
              <a:gd name="connsiteX221" fmla="*/ 497795 w 6088384"/>
              <a:gd name="connsiteY221" fmla="*/ 4096935 h 6088385"/>
              <a:gd name="connsiteX222" fmla="*/ 513702 w 6088384"/>
              <a:gd name="connsiteY222" fmla="*/ 4199935 h 6088385"/>
              <a:gd name="connsiteX223" fmla="*/ 642125 w 6088384"/>
              <a:gd name="connsiteY223" fmla="*/ 4619326 h 6088385"/>
              <a:gd name="connsiteX224" fmla="*/ 647315 w 6088384"/>
              <a:gd name="connsiteY224" fmla="*/ 4630339 h 6088385"/>
              <a:gd name="connsiteX225" fmla="*/ 583094 w 6088384"/>
              <a:gd name="connsiteY225" fmla="*/ 4562802 h 6088385"/>
              <a:gd name="connsiteX226" fmla="*/ 339023 w 6088384"/>
              <a:gd name="connsiteY226" fmla="*/ 4236234 h 6088385"/>
              <a:gd name="connsiteX227" fmla="*/ 295547 w 6088384"/>
              <a:gd name="connsiteY227" fmla="*/ 4158112 h 6088385"/>
              <a:gd name="connsiteX228" fmla="*/ 260160 w 6088384"/>
              <a:gd name="connsiteY228" fmla="*/ 4013176 h 6088385"/>
              <a:gd name="connsiteX229" fmla="*/ 228775 w 6088384"/>
              <a:gd name="connsiteY229" fmla="*/ 3795682 h 6088385"/>
              <a:gd name="connsiteX230" fmla="*/ 2438699 w 6088384"/>
              <a:gd name="connsiteY230" fmla="*/ 4487655 h 6088385"/>
              <a:gd name="connsiteX231" fmla="*/ 2520979 w 6088384"/>
              <a:gd name="connsiteY231" fmla="*/ 4536277 h 6088385"/>
              <a:gd name="connsiteX232" fmla="*/ 2709174 w 6088384"/>
              <a:gd name="connsiteY232" fmla="*/ 4623622 h 6088385"/>
              <a:gd name="connsiteX233" fmla="*/ 2634354 w 6088384"/>
              <a:gd name="connsiteY233" fmla="*/ 4622298 h 6088385"/>
              <a:gd name="connsiteX234" fmla="*/ 2476192 w 6088384"/>
              <a:gd name="connsiteY234" fmla="*/ 4607592 h 6088385"/>
              <a:gd name="connsiteX235" fmla="*/ 2378012 w 6088384"/>
              <a:gd name="connsiteY235" fmla="*/ 4591530 h 6088385"/>
              <a:gd name="connsiteX236" fmla="*/ 2308786 w 6088384"/>
              <a:gd name="connsiteY236" fmla="*/ 4540825 h 6088385"/>
              <a:gd name="connsiteX237" fmla="*/ 2143380 w 6088384"/>
              <a:gd name="connsiteY237" fmla="*/ 4393046 h 6088385"/>
              <a:gd name="connsiteX238" fmla="*/ 2127779 w 6088384"/>
              <a:gd name="connsiteY238" fmla="*/ 4376081 h 6088385"/>
              <a:gd name="connsiteX239" fmla="*/ 2223858 w 6088384"/>
              <a:gd name="connsiteY239" fmla="*/ 4417886 h 6088385"/>
              <a:gd name="connsiteX240" fmla="*/ 2397833 w 6088384"/>
              <a:gd name="connsiteY240" fmla="*/ 4477417 h 6088385"/>
              <a:gd name="connsiteX241" fmla="*/ 2185070 w 6088384"/>
              <a:gd name="connsiteY241" fmla="*/ 4317416 h 6088385"/>
              <a:gd name="connsiteX242" fmla="*/ 2248037 w 6088384"/>
              <a:gd name="connsiteY242" fmla="*/ 4355516 h 6088385"/>
              <a:gd name="connsiteX243" fmla="*/ 2459459 w 6088384"/>
              <a:gd name="connsiteY243" fmla="*/ 4455864 h 6088385"/>
              <a:gd name="connsiteX244" fmla="*/ 2679914 w 6088384"/>
              <a:gd name="connsiteY244" fmla="*/ 4534405 h 6088385"/>
              <a:gd name="connsiteX245" fmla="*/ 2732125 w 6088384"/>
              <a:gd name="connsiteY245" fmla="*/ 4547251 h 6088385"/>
              <a:gd name="connsiteX246" fmla="*/ 2589997 w 6088384"/>
              <a:gd name="connsiteY246" fmla="*/ 4525560 h 6088385"/>
              <a:gd name="connsiteX247" fmla="*/ 2438699 w 6088384"/>
              <a:gd name="connsiteY247" fmla="*/ 4487655 h 6088385"/>
              <a:gd name="connsiteX248" fmla="*/ 2326236 w 6088384"/>
              <a:gd name="connsiteY248" fmla="*/ 4421198 h 6088385"/>
              <a:gd name="connsiteX249" fmla="*/ 3385597 w 6088384"/>
              <a:gd name="connsiteY249" fmla="*/ 4788345 h 6088385"/>
              <a:gd name="connsiteX250" fmla="*/ 3376728 w 6088384"/>
              <a:gd name="connsiteY250" fmla="*/ 4793523 h 6088385"/>
              <a:gd name="connsiteX251" fmla="*/ 3156226 w 6088384"/>
              <a:gd name="connsiteY251" fmla="*/ 4890911 h 6088385"/>
              <a:gd name="connsiteX252" fmla="*/ 3027887 w 6088384"/>
              <a:gd name="connsiteY252" fmla="*/ 4932163 h 6088385"/>
              <a:gd name="connsiteX253" fmla="*/ 2874066 w 6088384"/>
              <a:gd name="connsiteY253" fmla="*/ 4876886 h 6088385"/>
              <a:gd name="connsiteX254" fmla="*/ 2677230 w 6088384"/>
              <a:gd name="connsiteY254" fmla="*/ 4784121 h 6088385"/>
              <a:gd name="connsiteX255" fmla="*/ 2685603 w 6088384"/>
              <a:gd name="connsiteY255" fmla="*/ 4783739 h 6088385"/>
              <a:gd name="connsiteX256" fmla="*/ 2958985 w 6088384"/>
              <a:gd name="connsiteY256" fmla="*/ 4746397 h 6088385"/>
              <a:gd name="connsiteX257" fmla="*/ 3035084 w 6088384"/>
              <a:gd name="connsiteY257" fmla="*/ 4728537 h 6088385"/>
              <a:gd name="connsiteX258" fmla="*/ 3147459 w 6088384"/>
              <a:gd name="connsiteY258" fmla="*/ 4755974 h 6088385"/>
              <a:gd name="connsiteX259" fmla="*/ 3364953 w 6088384"/>
              <a:gd name="connsiteY259" fmla="*/ 4787359 h 6088385"/>
              <a:gd name="connsiteX260" fmla="*/ 1566054 w 6088384"/>
              <a:gd name="connsiteY260" fmla="*/ 4024127 h 6088385"/>
              <a:gd name="connsiteX261" fmla="*/ 1669052 w 6088384"/>
              <a:gd name="connsiteY261" fmla="*/ 4107374 h 6088385"/>
              <a:gd name="connsiteX262" fmla="*/ 1781505 w 6088384"/>
              <a:gd name="connsiteY262" fmla="*/ 4187587 h 6088385"/>
              <a:gd name="connsiteX263" fmla="*/ 1844836 w 6088384"/>
              <a:gd name="connsiteY263" fmla="*/ 4226841 h 6088385"/>
              <a:gd name="connsiteX264" fmla="*/ 1906794 w 6088384"/>
              <a:gd name="connsiteY264" fmla="*/ 4328828 h 6088385"/>
              <a:gd name="connsiteX265" fmla="*/ 2038392 w 6088384"/>
              <a:gd name="connsiteY265" fmla="*/ 4504811 h 6088385"/>
              <a:gd name="connsiteX266" fmla="*/ 2040791 w 6088384"/>
              <a:gd name="connsiteY266" fmla="*/ 4507450 h 6088385"/>
              <a:gd name="connsiteX267" fmla="*/ 1923572 w 6088384"/>
              <a:gd name="connsiteY267" fmla="*/ 4465055 h 6088385"/>
              <a:gd name="connsiteX268" fmla="*/ 1719692 w 6088384"/>
              <a:gd name="connsiteY268" fmla="*/ 4372617 h 6088385"/>
              <a:gd name="connsiteX269" fmla="*/ 1705819 w 6088384"/>
              <a:gd name="connsiteY269" fmla="*/ 4364615 h 6088385"/>
              <a:gd name="connsiteX270" fmla="*/ 1632521 w 6088384"/>
              <a:gd name="connsiteY270" fmla="*/ 4209084 h 6088385"/>
              <a:gd name="connsiteX271" fmla="*/ 4495012 w 6088384"/>
              <a:gd name="connsiteY271" fmla="*/ 5225428 h 6088385"/>
              <a:gd name="connsiteX272" fmla="*/ 4359613 w 6088384"/>
              <a:gd name="connsiteY272" fmla="*/ 5372658 h 6088385"/>
              <a:gd name="connsiteX273" fmla="*/ 4194206 w 6088384"/>
              <a:gd name="connsiteY273" fmla="*/ 5520438 h 6088385"/>
              <a:gd name="connsiteX274" fmla="*/ 4098619 w 6088384"/>
              <a:gd name="connsiteY274" fmla="*/ 5590451 h 6088385"/>
              <a:gd name="connsiteX275" fmla="*/ 3971238 w 6088384"/>
              <a:gd name="connsiteY275" fmla="*/ 5609448 h 6088385"/>
              <a:gd name="connsiteX276" fmla="*/ 3558225 w 6088384"/>
              <a:gd name="connsiteY276" fmla="*/ 5613285 h 6088385"/>
              <a:gd name="connsiteX277" fmla="*/ 3544352 w 6088384"/>
              <a:gd name="connsiteY277" fmla="*/ 5611717 h 6088385"/>
              <a:gd name="connsiteX278" fmla="*/ 3567405 w 6088384"/>
              <a:gd name="connsiteY278" fmla="*/ 5601017 h 6088385"/>
              <a:gd name="connsiteX279" fmla="*/ 3947141 w 6088384"/>
              <a:gd name="connsiteY279" fmla="*/ 5349934 h 6088385"/>
              <a:gd name="connsiteX280" fmla="*/ 3969028 w 6088384"/>
              <a:gd name="connsiteY280" fmla="*/ 5330152 h 6088385"/>
              <a:gd name="connsiteX281" fmla="*/ 4090742 w 6088384"/>
              <a:gd name="connsiteY281" fmla="*/ 5318689 h 6088385"/>
              <a:gd name="connsiteX282" fmla="*/ 4368337 w 6088384"/>
              <a:gd name="connsiteY282" fmla="*/ 5266103 h 6088385"/>
              <a:gd name="connsiteX283" fmla="*/ 476768 w 6088384"/>
              <a:gd name="connsiteY283" fmla="*/ 3541015 h 6088385"/>
              <a:gd name="connsiteX284" fmla="*/ 560527 w 6088384"/>
              <a:gd name="connsiteY284" fmla="*/ 3696221 h 6088385"/>
              <a:gd name="connsiteX285" fmla="*/ 702487 w 6088384"/>
              <a:gd name="connsiteY285" fmla="*/ 3901894 h 6088385"/>
              <a:gd name="connsiteX286" fmla="*/ 760236 w 6088384"/>
              <a:gd name="connsiteY286" fmla="*/ 3971783 h 6088385"/>
              <a:gd name="connsiteX287" fmla="*/ 763485 w 6088384"/>
              <a:gd name="connsiteY287" fmla="*/ 4036113 h 6088385"/>
              <a:gd name="connsiteX288" fmla="*/ 854457 w 6088384"/>
              <a:gd name="connsiteY288" fmla="*/ 4482170 h 6088385"/>
              <a:gd name="connsiteX289" fmla="*/ 857739 w 6088384"/>
              <a:gd name="connsiteY289" fmla="*/ 4491136 h 6088385"/>
              <a:gd name="connsiteX290" fmla="*/ 754076 w 6088384"/>
              <a:gd name="connsiteY290" fmla="*/ 4397619 h 6088385"/>
              <a:gd name="connsiteX291" fmla="*/ 580108 w 6088384"/>
              <a:gd name="connsiteY291" fmla="*/ 4209099 h 6088385"/>
              <a:gd name="connsiteX292" fmla="*/ 497795 w 6088384"/>
              <a:gd name="connsiteY292" fmla="*/ 4096935 h 6088385"/>
              <a:gd name="connsiteX293" fmla="*/ 480042 w 6088384"/>
              <a:gd name="connsiteY293" fmla="*/ 3981981 h 6088385"/>
              <a:gd name="connsiteX294" fmla="*/ 467578 w 6088384"/>
              <a:gd name="connsiteY294" fmla="*/ 3760525 h 6088385"/>
              <a:gd name="connsiteX295" fmla="*/ 3348538 w 6088384"/>
              <a:gd name="connsiteY295" fmla="*/ 4630337 h 6088385"/>
              <a:gd name="connsiteX296" fmla="*/ 3264801 w 6088384"/>
              <a:gd name="connsiteY296" fmla="*/ 4663298 h 6088385"/>
              <a:gd name="connsiteX297" fmla="*/ 3113051 w 6088384"/>
              <a:gd name="connsiteY297" fmla="*/ 4710237 h 6088385"/>
              <a:gd name="connsiteX298" fmla="*/ 3035084 w 6088384"/>
              <a:gd name="connsiteY298" fmla="*/ 4728537 h 6088385"/>
              <a:gd name="connsiteX299" fmla="*/ 2933216 w 6088384"/>
              <a:gd name="connsiteY299" fmla="*/ 4703665 h 6088385"/>
              <a:gd name="connsiteX300" fmla="*/ 2723847 w 6088384"/>
              <a:gd name="connsiteY300" fmla="*/ 4630433 h 6088385"/>
              <a:gd name="connsiteX301" fmla="*/ 2709174 w 6088384"/>
              <a:gd name="connsiteY301" fmla="*/ 4623622 h 6088385"/>
              <a:gd name="connsiteX302" fmla="*/ 2816829 w 6088384"/>
              <a:gd name="connsiteY302" fmla="*/ 4625529 h 6088385"/>
              <a:gd name="connsiteX303" fmla="*/ 3000342 w 6088384"/>
              <a:gd name="connsiteY303" fmla="*/ 4613950 h 6088385"/>
              <a:gd name="connsiteX304" fmla="*/ 3037726 w 6088384"/>
              <a:gd name="connsiteY304" fmla="*/ 4608406 h 6088385"/>
              <a:gd name="connsiteX305" fmla="*/ 3126829 w 6088384"/>
              <a:gd name="connsiteY305" fmla="*/ 4621056 h 6088385"/>
              <a:gd name="connsiteX306" fmla="*/ 1693626 w 6088384"/>
              <a:gd name="connsiteY306" fmla="*/ 3933959 h 6088385"/>
              <a:gd name="connsiteX307" fmla="*/ 1754529 w 6088384"/>
              <a:gd name="connsiteY307" fmla="*/ 3997057 h 6088385"/>
              <a:gd name="connsiteX308" fmla="*/ 1892480 w 6088384"/>
              <a:gd name="connsiteY308" fmla="*/ 4118634 h 6088385"/>
              <a:gd name="connsiteX309" fmla="*/ 1930914 w 6088384"/>
              <a:gd name="connsiteY309" fmla="*/ 4147142 h 6088385"/>
              <a:gd name="connsiteX310" fmla="*/ 1991986 w 6088384"/>
              <a:gd name="connsiteY310" fmla="*/ 4228423 h 6088385"/>
              <a:gd name="connsiteX311" fmla="*/ 2127779 w 6088384"/>
              <a:gd name="connsiteY311" fmla="*/ 4376081 h 6088385"/>
              <a:gd name="connsiteX312" fmla="*/ 2056509 w 6088384"/>
              <a:gd name="connsiteY312" fmla="*/ 4345072 h 6088385"/>
              <a:gd name="connsiteX313" fmla="*/ 1916015 w 6088384"/>
              <a:gd name="connsiteY313" fmla="*/ 4270960 h 6088385"/>
              <a:gd name="connsiteX314" fmla="*/ 1844836 w 6088384"/>
              <a:gd name="connsiteY314" fmla="*/ 4226841 h 6088385"/>
              <a:gd name="connsiteX315" fmla="*/ 1792289 w 6088384"/>
              <a:gd name="connsiteY315" fmla="*/ 4140346 h 6088385"/>
              <a:gd name="connsiteX316" fmla="*/ 1696026 w 6088384"/>
              <a:gd name="connsiteY316" fmla="*/ 3940517 h 6088385"/>
              <a:gd name="connsiteX317" fmla="*/ 4305615 w 6088384"/>
              <a:gd name="connsiteY317" fmla="*/ 4981400 h 6088385"/>
              <a:gd name="connsiteX318" fmla="*/ 4277686 w 6088384"/>
              <a:gd name="connsiteY318" fmla="*/ 5019390 h 6088385"/>
              <a:gd name="connsiteX319" fmla="*/ 4120759 w 6088384"/>
              <a:gd name="connsiteY319" fmla="*/ 5193007 h 6088385"/>
              <a:gd name="connsiteX320" fmla="*/ 3969028 w 6088384"/>
              <a:gd name="connsiteY320" fmla="*/ 5330152 h 6088385"/>
              <a:gd name="connsiteX321" fmla="*/ 3947771 w 6088384"/>
              <a:gd name="connsiteY321" fmla="*/ 5332154 h 6088385"/>
              <a:gd name="connsiteX322" fmla="*/ 3802383 w 6088384"/>
              <a:gd name="connsiteY322" fmla="*/ 5336702 h 6088385"/>
              <a:gd name="connsiteX323" fmla="*/ 3626497 w 6088384"/>
              <a:gd name="connsiteY323" fmla="*/ 5330036 h 6088385"/>
              <a:gd name="connsiteX324" fmla="*/ 3464693 w 6088384"/>
              <a:gd name="connsiteY324" fmla="*/ 5311556 h 6088385"/>
              <a:gd name="connsiteX325" fmla="*/ 3622185 w 6088384"/>
              <a:gd name="connsiteY325" fmla="*/ 5216260 h 6088385"/>
              <a:gd name="connsiteX326" fmla="*/ 3803030 w 6088384"/>
              <a:gd name="connsiteY326" fmla="*/ 5080380 h 6088385"/>
              <a:gd name="connsiteX327" fmla="*/ 3837046 w 6088384"/>
              <a:gd name="connsiteY327" fmla="*/ 5049097 h 6088385"/>
              <a:gd name="connsiteX328" fmla="*/ 3858412 w 6088384"/>
              <a:gd name="connsiteY328" fmla="*/ 5048894 h 6088385"/>
              <a:gd name="connsiteX329" fmla="*/ 4208238 w 6088384"/>
              <a:gd name="connsiteY329" fmla="*/ 5004699 h 6088385"/>
              <a:gd name="connsiteX330" fmla="*/ 3316595 w 6088384"/>
              <a:gd name="connsiteY330" fmla="*/ 4555293 h 6088385"/>
              <a:gd name="connsiteX331" fmla="*/ 3196302 w 6088384"/>
              <a:gd name="connsiteY331" fmla="*/ 4584890 h 6088385"/>
              <a:gd name="connsiteX332" fmla="*/ 3037726 w 6088384"/>
              <a:gd name="connsiteY332" fmla="*/ 4608406 h 6088385"/>
              <a:gd name="connsiteX333" fmla="*/ 2902871 w 6088384"/>
              <a:gd name="connsiteY333" fmla="*/ 4589261 h 6088385"/>
              <a:gd name="connsiteX334" fmla="*/ 2732125 w 6088384"/>
              <a:gd name="connsiteY334" fmla="*/ 4547251 h 6088385"/>
              <a:gd name="connsiteX335" fmla="*/ 2816976 w 6088384"/>
              <a:gd name="connsiteY335" fmla="*/ 4560201 h 6088385"/>
              <a:gd name="connsiteX336" fmla="*/ 3050706 w 6088384"/>
              <a:gd name="connsiteY336" fmla="*/ 4572003 h 6088385"/>
              <a:gd name="connsiteX337" fmla="*/ 3284436 w 6088384"/>
              <a:gd name="connsiteY337" fmla="*/ 4560201 h 6088385"/>
              <a:gd name="connsiteX338" fmla="*/ 778585 w 6088384"/>
              <a:gd name="connsiteY338" fmla="*/ 3469713 h 6088385"/>
              <a:gd name="connsiteX339" fmla="*/ 910683 w 6088384"/>
              <a:gd name="connsiteY339" fmla="*/ 3677425 h 6088385"/>
              <a:gd name="connsiteX340" fmla="*/ 1041381 w 6088384"/>
              <a:gd name="connsiteY340" fmla="*/ 3838653 h 6088385"/>
              <a:gd name="connsiteX341" fmla="*/ 1046307 w 6088384"/>
              <a:gd name="connsiteY341" fmla="*/ 3956323 h 6088385"/>
              <a:gd name="connsiteX342" fmla="*/ 1078102 w 6088384"/>
              <a:gd name="connsiteY342" fmla="*/ 4180282 h 6088385"/>
              <a:gd name="connsiteX343" fmla="*/ 1109645 w 6088384"/>
              <a:gd name="connsiteY343" fmla="*/ 4308484 h 6088385"/>
              <a:gd name="connsiteX344" fmla="*/ 1018741 w 6088384"/>
              <a:gd name="connsiteY344" fmla="*/ 4235488 h 6088385"/>
              <a:gd name="connsiteX345" fmla="*/ 895376 w 6088384"/>
              <a:gd name="connsiteY345" fmla="*/ 4120757 h 6088385"/>
              <a:gd name="connsiteX346" fmla="*/ 794845 w 6088384"/>
              <a:gd name="connsiteY346" fmla="*/ 4013667 h 6088385"/>
              <a:gd name="connsiteX347" fmla="*/ 760236 w 6088384"/>
              <a:gd name="connsiteY347" fmla="*/ 3971783 h 6088385"/>
              <a:gd name="connsiteX348" fmla="*/ 751682 w 6088384"/>
              <a:gd name="connsiteY348" fmla="*/ 3802383 h 6088385"/>
              <a:gd name="connsiteX349" fmla="*/ 763485 w 6088384"/>
              <a:gd name="connsiteY349" fmla="*/ 3568652 h 6088385"/>
              <a:gd name="connsiteX350" fmla="*/ 1749541 w 6088384"/>
              <a:gd name="connsiteY350" fmla="*/ 3871462 h 6088385"/>
              <a:gd name="connsiteX351" fmla="*/ 1810699 w 6088384"/>
              <a:gd name="connsiteY351" fmla="*/ 3954650 h 6088385"/>
              <a:gd name="connsiteX352" fmla="*/ 1967625 w 6088384"/>
              <a:gd name="connsiteY352" fmla="*/ 4128268 h 6088385"/>
              <a:gd name="connsiteX353" fmla="*/ 2141243 w 6088384"/>
              <a:gd name="connsiteY353" fmla="*/ 4285195 h 6088385"/>
              <a:gd name="connsiteX354" fmla="*/ 2185070 w 6088384"/>
              <a:gd name="connsiteY354" fmla="*/ 4317416 h 6088385"/>
              <a:gd name="connsiteX355" fmla="*/ 2051593 w 6088384"/>
              <a:gd name="connsiteY355" fmla="*/ 4236650 h 6088385"/>
              <a:gd name="connsiteX356" fmla="*/ 1930914 w 6088384"/>
              <a:gd name="connsiteY356" fmla="*/ 4147142 h 6088385"/>
              <a:gd name="connsiteX357" fmla="*/ 1856106 w 6088384"/>
              <a:gd name="connsiteY357" fmla="*/ 4047578 h 6088385"/>
              <a:gd name="connsiteX358" fmla="*/ 4141439 w 6088384"/>
              <a:gd name="connsiteY358" fmla="*/ 4728073 h 6088385"/>
              <a:gd name="connsiteX359" fmla="*/ 4115433 w 6088384"/>
              <a:gd name="connsiteY359" fmla="*/ 4763579 h 6088385"/>
              <a:gd name="connsiteX360" fmla="*/ 3967653 w 6088384"/>
              <a:gd name="connsiteY360" fmla="*/ 4928986 h 6088385"/>
              <a:gd name="connsiteX361" fmla="*/ 3837046 w 6088384"/>
              <a:gd name="connsiteY361" fmla="*/ 5049097 h 6088385"/>
              <a:gd name="connsiteX362" fmla="*/ 3684200 w 6088384"/>
              <a:gd name="connsiteY362" fmla="*/ 5050548 h 6088385"/>
              <a:gd name="connsiteX363" fmla="*/ 3511410 w 6088384"/>
              <a:gd name="connsiteY363" fmla="*/ 5038968 h 6088385"/>
              <a:gd name="connsiteX364" fmla="*/ 3414997 w 6088384"/>
              <a:gd name="connsiteY364" fmla="*/ 5024078 h 6088385"/>
              <a:gd name="connsiteX365" fmla="*/ 3521884 w 6088384"/>
              <a:gd name="connsiteY365" fmla="*/ 4961129 h 6088385"/>
              <a:gd name="connsiteX366" fmla="*/ 3670338 w 6088384"/>
              <a:gd name="connsiteY366" fmla="*/ 4857011 h 6088385"/>
              <a:gd name="connsiteX367" fmla="*/ 3749386 w 6088384"/>
              <a:gd name="connsiteY367" fmla="*/ 4789928 h 6088385"/>
              <a:gd name="connsiteX368" fmla="*/ 3803190 w 6088384"/>
              <a:gd name="connsiteY368" fmla="*/ 4787359 h 6088385"/>
              <a:gd name="connsiteX369" fmla="*/ 4088061 w 6088384"/>
              <a:gd name="connsiteY369" fmla="*/ 4741874 h 6088385"/>
              <a:gd name="connsiteX370" fmla="*/ 1064306 w 6088384"/>
              <a:gd name="connsiteY370" fmla="*/ 3414995 h 6088385"/>
              <a:gd name="connsiteX371" fmla="*/ 1127256 w 6088384"/>
              <a:gd name="connsiteY371" fmla="*/ 3521883 h 6088385"/>
              <a:gd name="connsiteX372" fmla="*/ 1231375 w 6088384"/>
              <a:gd name="connsiteY372" fmla="*/ 3670337 h 6088385"/>
              <a:gd name="connsiteX373" fmla="*/ 1298457 w 6088384"/>
              <a:gd name="connsiteY373" fmla="*/ 3749385 h 6088385"/>
              <a:gd name="connsiteX374" fmla="*/ 1301026 w 6088384"/>
              <a:gd name="connsiteY374" fmla="*/ 3803188 h 6088385"/>
              <a:gd name="connsiteX375" fmla="*/ 1332411 w 6088384"/>
              <a:gd name="connsiteY375" fmla="*/ 4020681 h 6088385"/>
              <a:gd name="connsiteX376" fmla="*/ 1362549 w 6088384"/>
              <a:gd name="connsiteY376" fmla="*/ 4144117 h 6088385"/>
              <a:gd name="connsiteX377" fmla="*/ 1255830 w 6088384"/>
              <a:gd name="connsiteY377" fmla="*/ 4057303 h 6088385"/>
              <a:gd name="connsiteX378" fmla="*/ 1073470 w 6088384"/>
              <a:gd name="connsiteY378" fmla="*/ 3878238 h 6088385"/>
              <a:gd name="connsiteX379" fmla="*/ 1041381 w 6088384"/>
              <a:gd name="connsiteY379" fmla="*/ 3838653 h 6088385"/>
              <a:gd name="connsiteX380" fmla="*/ 1036952 w 6088384"/>
              <a:gd name="connsiteY380" fmla="*/ 3732865 h 6088385"/>
              <a:gd name="connsiteX381" fmla="*/ 1049416 w 6088384"/>
              <a:gd name="connsiteY381" fmla="*/ 3511409 h 6088385"/>
              <a:gd name="connsiteX382" fmla="*/ 4024129 w 6088384"/>
              <a:gd name="connsiteY382" fmla="*/ 4522330 h 6088385"/>
              <a:gd name="connsiteX383" fmla="*/ 4020682 w 6088384"/>
              <a:gd name="connsiteY383" fmla="*/ 4526594 h 6088385"/>
              <a:gd name="connsiteX384" fmla="*/ 3854234 w 6088384"/>
              <a:gd name="connsiteY384" fmla="*/ 4700951 h 6088385"/>
              <a:gd name="connsiteX385" fmla="*/ 3749386 w 6088384"/>
              <a:gd name="connsiteY385" fmla="*/ 4789928 h 6088385"/>
              <a:gd name="connsiteX386" fmla="*/ 3584071 w 6088384"/>
              <a:gd name="connsiteY386" fmla="*/ 4797821 h 6088385"/>
              <a:gd name="connsiteX387" fmla="*/ 3385597 w 6088384"/>
              <a:gd name="connsiteY387" fmla="*/ 4788345 h 6088385"/>
              <a:gd name="connsiteX388" fmla="*/ 3615010 w 6088384"/>
              <a:gd name="connsiteY388" fmla="*/ 4654406 h 6088385"/>
              <a:gd name="connsiteX389" fmla="*/ 3691453 w 6088384"/>
              <a:gd name="connsiteY389" fmla="*/ 4599458 h 6088385"/>
              <a:gd name="connsiteX390" fmla="*/ 3789695 w 6088384"/>
              <a:gd name="connsiteY390" fmla="*/ 4584286 h 6088385"/>
              <a:gd name="connsiteX391" fmla="*/ 4002644 w 6088384"/>
              <a:gd name="connsiteY391" fmla="*/ 4530051 h 6088385"/>
              <a:gd name="connsiteX392" fmla="*/ 1300040 w 6088384"/>
              <a:gd name="connsiteY392" fmla="*/ 3385594 h 6088385"/>
              <a:gd name="connsiteX393" fmla="*/ 1433979 w 6088384"/>
              <a:gd name="connsiteY393" fmla="*/ 3615008 h 6088385"/>
              <a:gd name="connsiteX394" fmla="*/ 1488925 w 6088384"/>
              <a:gd name="connsiteY394" fmla="*/ 3691449 h 6088385"/>
              <a:gd name="connsiteX395" fmla="*/ 1504098 w 6088384"/>
              <a:gd name="connsiteY395" fmla="*/ 3789693 h 6088385"/>
              <a:gd name="connsiteX396" fmla="*/ 1558333 w 6088384"/>
              <a:gd name="connsiteY396" fmla="*/ 4002641 h 6088385"/>
              <a:gd name="connsiteX397" fmla="*/ 1566054 w 6088384"/>
              <a:gd name="connsiteY397" fmla="*/ 4024127 h 6088385"/>
              <a:gd name="connsiteX398" fmla="*/ 1561791 w 6088384"/>
              <a:gd name="connsiteY398" fmla="*/ 4020682 h 6088385"/>
              <a:gd name="connsiteX399" fmla="*/ 1387434 w 6088384"/>
              <a:gd name="connsiteY399" fmla="*/ 3854233 h 6088385"/>
              <a:gd name="connsiteX400" fmla="*/ 1298457 w 6088384"/>
              <a:gd name="connsiteY400" fmla="*/ 3749385 h 6088385"/>
              <a:gd name="connsiteX401" fmla="*/ 1290564 w 6088384"/>
              <a:gd name="connsiteY401" fmla="*/ 3584069 h 6088385"/>
              <a:gd name="connsiteX402" fmla="*/ 3933964 w 6088384"/>
              <a:gd name="connsiteY402" fmla="*/ 4394757 h 6088385"/>
              <a:gd name="connsiteX403" fmla="*/ 3865746 w 6088384"/>
              <a:gd name="connsiteY403" fmla="*/ 4460601 h 6088385"/>
              <a:gd name="connsiteX404" fmla="*/ 3743511 w 6088384"/>
              <a:gd name="connsiteY404" fmla="*/ 4562040 h 6088385"/>
              <a:gd name="connsiteX405" fmla="*/ 3691453 w 6088384"/>
              <a:gd name="connsiteY405" fmla="*/ 4599458 h 6088385"/>
              <a:gd name="connsiteX406" fmla="*/ 3571743 w 6088384"/>
              <a:gd name="connsiteY406" fmla="*/ 4617946 h 6088385"/>
              <a:gd name="connsiteX407" fmla="*/ 3350287 w 6088384"/>
              <a:gd name="connsiteY407" fmla="*/ 4630410 h 6088385"/>
              <a:gd name="connsiteX408" fmla="*/ 3348538 w 6088384"/>
              <a:gd name="connsiteY408" fmla="*/ 4630337 h 6088385"/>
              <a:gd name="connsiteX409" fmla="*/ 3434622 w 6088384"/>
              <a:gd name="connsiteY409" fmla="*/ 4596453 h 6088385"/>
              <a:gd name="connsiteX410" fmla="*/ 3599736 w 6088384"/>
              <a:gd name="connsiteY410" fmla="*/ 4515528 h 6088385"/>
              <a:gd name="connsiteX411" fmla="*/ 3636786 w 6088384"/>
              <a:gd name="connsiteY411" fmla="*/ 4493323 h 6088385"/>
              <a:gd name="connsiteX412" fmla="*/ 3730492 w 6088384"/>
              <a:gd name="connsiteY412" fmla="*/ 4469229 h 6088385"/>
              <a:gd name="connsiteX413" fmla="*/ 1458047 w 6088384"/>
              <a:gd name="connsiteY413" fmla="*/ 3348534 h 6088385"/>
              <a:gd name="connsiteX414" fmla="*/ 1491933 w 6088384"/>
              <a:gd name="connsiteY414" fmla="*/ 3434621 h 6088385"/>
              <a:gd name="connsiteX415" fmla="*/ 1572857 w 6088384"/>
              <a:gd name="connsiteY415" fmla="*/ 3599735 h 6088385"/>
              <a:gd name="connsiteX416" fmla="*/ 1595060 w 6088384"/>
              <a:gd name="connsiteY416" fmla="*/ 3636781 h 6088385"/>
              <a:gd name="connsiteX417" fmla="*/ 1619155 w 6088384"/>
              <a:gd name="connsiteY417" fmla="*/ 3730490 h 6088385"/>
              <a:gd name="connsiteX418" fmla="*/ 1693626 w 6088384"/>
              <a:gd name="connsiteY418" fmla="*/ 3933959 h 6088385"/>
              <a:gd name="connsiteX419" fmla="*/ 1627784 w 6088384"/>
              <a:gd name="connsiteY419" fmla="*/ 3865744 h 6088385"/>
              <a:gd name="connsiteX420" fmla="*/ 1526345 w 6088384"/>
              <a:gd name="connsiteY420" fmla="*/ 3743509 h 6088385"/>
              <a:gd name="connsiteX421" fmla="*/ 1488925 w 6088384"/>
              <a:gd name="connsiteY421" fmla="*/ 3691449 h 6088385"/>
              <a:gd name="connsiteX422" fmla="*/ 1470437 w 6088384"/>
              <a:gd name="connsiteY422" fmla="*/ 3571740 h 6088385"/>
              <a:gd name="connsiteX423" fmla="*/ 1457973 w 6088384"/>
              <a:gd name="connsiteY423" fmla="*/ 3350284 h 6088385"/>
              <a:gd name="connsiteX424" fmla="*/ 3871468 w 6088384"/>
              <a:gd name="connsiteY424" fmla="*/ 4338841 h 6088385"/>
              <a:gd name="connsiteX425" fmla="*/ 3769659 w 6088384"/>
              <a:gd name="connsiteY425" fmla="*/ 4413689 h 6088385"/>
              <a:gd name="connsiteX426" fmla="*/ 3636786 w 6088384"/>
              <a:gd name="connsiteY426" fmla="*/ 4493323 h 6088385"/>
              <a:gd name="connsiteX427" fmla="*/ 3511415 w 6088384"/>
              <a:gd name="connsiteY427" fmla="*/ 4525560 h 6088385"/>
              <a:gd name="connsiteX428" fmla="*/ 3316595 w 6088384"/>
              <a:gd name="connsiteY428" fmla="*/ 4555293 h 6088385"/>
              <a:gd name="connsiteX429" fmla="*/ 3419259 w 6088384"/>
              <a:gd name="connsiteY429" fmla="*/ 4530033 h 6088385"/>
              <a:gd name="connsiteX430" fmla="*/ 3639714 w 6088384"/>
              <a:gd name="connsiteY430" fmla="*/ 4451492 h 6088385"/>
              <a:gd name="connsiteX431" fmla="*/ 3851136 w 6088384"/>
              <a:gd name="connsiteY431" fmla="*/ 4351144 h 6088385"/>
              <a:gd name="connsiteX432" fmla="*/ 1534342 w 6088384"/>
              <a:gd name="connsiteY432" fmla="*/ 3324786 h 6088385"/>
              <a:gd name="connsiteX433" fmla="*/ 1566861 w 6088384"/>
              <a:gd name="connsiteY433" fmla="*/ 3446982 h 6088385"/>
              <a:gd name="connsiteX434" fmla="*/ 1636892 w 6088384"/>
              <a:gd name="connsiteY434" fmla="*/ 3639712 h 6088385"/>
              <a:gd name="connsiteX435" fmla="*/ 1737240 w 6088384"/>
              <a:gd name="connsiteY435" fmla="*/ 3851134 h 6088385"/>
              <a:gd name="connsiteX436" fmla="*/ 1749541 w 6088384"/>
              <a:gd name="connsiteY436" fmla="*/ 3871462 h 6088385"/>
              <a:gd name="connsiteX437" fmla="*/ 1674696 w 6088384"/>
              <a:gd name="connsiteY437" fmla="*/ 3769658 h 6088385"/>
              <a:gd name="connsiteX438" fmla="*/ 1595060 w 6088384"/>
              <a:gd name="connsiteY438" fmla="*/ 3636781 h 6088385"/>
              <a:gd name="connsiteX439" fmla="*/ 1562824 w 6088384"/>
              <a:gd name="connsiteY439" fmla="*/ 3511412 h 6088385"/>
              <a:gd name="connsiteX440" fmla="*/ 5551053 w 6088384"/>
              <a:gd name="connsiteY440" fmla="*/ 4731723 h 6088385"/>
              <a:gd name="connsiteX441" fmla="*/ 5485941 w 6088384"/>
              <a:gd name="connsiteY441" fmla="*/ 4841908 h 6088385"/>
              <a:gd name="connsiteX442" fmla="*/ 5193011 w 6088384"/>
              <a:gd name="connsiteY442" fmla="*/ 5200518 h 6088385"/>
              <a:gd name="connsiteX443" fmla="*/ 4858092 w 6088384"/>
              <a:gd name="connsiteY443" fmla="*/ 5477592 h 6088385"/>
              <a:gd name="connsiteX444" fmla="*/ 4676938 w 6088384"/>
              <a:gd name="connsiteY444" fmla="*/ 5588484 h 6088385"/>
              <a:gd name="connsiteX445" fmla="*/ 4787012 w 6088384"/>
              <a:gd name="connsiteY445" fmla="*/ 5505777 h 6088385"/>
              <a:gd name="connsiteX446" fmla="*/ 5099415 w 6088384"/>
              <a:gd name="connsiteY446" fmla="*/ 5188977 h 6088385"/>
              <a:gd name="connsiteX447" fmla="*/ 5121702 w 6088384"/>
              <a:gd name="connsiteY447" fmla="*/ 5158549 h 6088385"/>
              <a:gd name="connsiteX448" fmla="*/ 5248181 w 6088384"/>
              <a:gd name="connsiteY448" fmla="*/ 5056795 h 6088385"/>
              <a:gd name="connsiteX449" fmla="*/ 5501407 w 6088384"/>
              <a:gd name="connsiteY449" fmla="*/ 4797796 h 6088385"/>
              <a:gd name="connsiteX450" fmla="*/ 5411892 w 6088384"/>
              <a:gd name="connsiteY450" fmla="*/ 4673738 h 6088385"/>
              <a:gd name="connsiteX451" fmla="*/ 5341957 w 6088384"/>
              <a:gd name="connsiteY451" fmla="*/ 4822133 h 6088385"/>
              <a:gd name="connsiteX452" fmla="*/ 5229730 w 6088384"/>
              <a:gd name="connsiteY452" fmla="*/ 5011060 h 6088385"/>
              <a:gd name="connsiteX453" fmla="*/ 5121702 w 6088384"/>
              <a:gd name="connsiteY453" fmla="*/ 5158549 h 6088385"/>
              <a:gd name="connsiteX454" fmla="*/ 5108218 w 6088384"/>
              <a:gd name="connsiteY454" fmla="*/ 5169397 h 6088385"/>
              <a:gd name="connsiteX455" fmla="*/ 4864447 w 6088384"/>
              <a:gd name="connsiteY455" fmla="*/ 5327254 h 6088385"/>
              <a:gd name="connsiteX456" fmla="*/ 4631772 w 6088384"/>
              <a:gd name="connsiteY456" fmla="*/ 5439147 h 6088385"/>
              <a:gd name="connsiteX457" fmla="*/ 4654126 w 6088384"/>
              <a:gd name="connsiteY457" fmla="*/ 5418830 h 6088385"/>
              <a:gd name="connsiteX458" fmla="*/ 4933267 w 6088384"/>
              <a:gd name="connsiteY458" fmla="*/ 5080508 h 6088385"/>
              <a:gd name="connsiteX459" fmla="*/ 4976351 w 6088384"/>
              <a:gd name="connsiteY459" fmla="*/ 5009590 h 6088385"/>
              <a:gd name="connsiteX460" fmla="*/ 5069798 w 6088384"/>
              <a:gd name="connsiteY460" fmla="*/ 4953481 h 6088385"/>
              <a:gd name="connsiteX461" fmla="*/ 5406665 w 6088384"/>
              <a:gd name="connsiteY461" fmla="*/ 4679223 h 6088385"/>
              <a:gd name="connsiteX462" fmla="*/ 82052 w 6088384"/>
              <a:gd name="connsiteY462" fmla="*/ 2438488 h 6088385"/>
              <a:gd name="connsiteX463" fmla="*/ 66694 w 6088384"/>
              <a:gd name="connsiteY463" fmla="*/ 2546666 h 6088385"/>
              <a:gd name="connsiteX464" fmla="*/ 73944 w 6088384"/>
              <a:gd name="connsiteY464" fmla="*/ 3028073 h 6088385"/>
              <a:gd name="connsiteX465" fmla="*/ 74176 w 6088384"/>
              <a:gd name="connsiteY465" fmla="*/ 3029397 h 6088385"/>
              <a:gd name="connsiteX466" fmla="*/ 65432 w 6088384"/>
              <a:gd name="connsiteY466" fmla="*/ 3086017 h 6088385"/>
              <a:gd name="connsiteX467" fmla="*/ 62322 w 6088384"/>
              <a:gd name="connsiteY467" fmla="*/ 3530931 h 6088385"/>
              <a:gd name="connsiteX468" fmla="*/ 72840 w 6088384"/>
              <a:gd name="connsiteY468" fmla="*/ 3605021 h 6088385"/>
              <a:gd name="connsiteX469" fmla="*/ 62210 w 6088384"/>
              <a:gd name="connsiteY469" fmla="*/ 3569597 h 6088385"/>
              <a:gd name="connsiteX470" fmla="*/ 0 w 6088384"/>
              <a:gd name="connsiteY470" fmla="*/ 3037679 h 6088385"/>
              <a:gd name="connsiteX471" fmla="*/ 46444 w 6088384"/>
              <a:gd name="connsiteY471" fmla="*/ 2576971 h 6088385"/>
              <a:gd name="connsiteX472" fmla="*/ 5204298 w 6088384"/>
              <a:gd name="connsiteY472" fmla="*/ 4527545 h 6088385"/>
              <a:gd name="connsiteX473" fmla="*/ 5144035 w 6088384"/>
              <a:gd name="connsiteY473" fmla="*/ 4692198 h 6088385"/>
              <a:gd name="connsiteX474" fmla="*/ 5047772 w 6088384"/>
              <a:gd name="connsiteY474" fmla="*/ 4892027 h 6088385"/>
              <a:gd name="connsiteX475" fmla="*/ 4976351 w 6088384"/>
              <a:gd name="connsiteY475" fmla="*/ 5009590 h 6088385"/>
              <a:gd name="connsiteX476" fmla="*/ 4882523 w 6088384"/>
              <a:gd name="connsiteY476" fmla="*/ 5065927 h 6088385"/>
              <a:gd name="connsiteX477" fmla="*/ 4632991 w 6088384"/>
              <a:gd name="connsiteY477" fmla="*/ 5181122 h 6088385"/>
              <a:gd name="connsiteX478" fmla="*/ 4495012 w 6088384"/>
              <a:gd name="connsiteY478" fmla="*/ 5225428 h 6088385"/>
              <a:gd name="connsiteX479" fmla="*/ 4511006 w 6088384"/>
              <a:gd name="connsiteY479" fmla="*/ 5208035 h 6088385"/>
              <a:gd name="connsiteX480" fmla="*/ 4765752 w 6088384"/>
              <a:gd name="connsiteY480" fmla="*/ 4830746 h 6088385"/>
              <a:gd name="connsiteX481" fmla="*/ 4777612 w 6088384"/>
              <a:gd name="connsiteY481" fmla="*/ 4805758 h 6088385"/>
              <a:gd name="connsiteX482" fmla="*/ 4883212 w 6088384"/>
              <a:gd name="connsiteY482" fmla="*/ 4749893 h 6088385"/>
              <a:gd name="connsiteX483" fmla="*/ 5119554 w 6088384"/>
              <a:gd name="connsiteY483" fmla="*/ 4595078 h 6088385"/>
              <a:gd name="connsiteX484" fmla="*/ 228925 w 6088384"/>
              <a:gd name="connsiteY484" fmla="*/ 2445680 h 6088385"/>
              <a:gd name="connsiteX485" fmla="*/ 225848 w 6088384"/>
              <a:gd name="connsiteY485" fmla="*/ 2515452 h 6088385"/>
              <a:gd name="connsiteX486" fmla="*/ 272027 w 6088384"/>
              <a:gd name="connsiteY486" fmla="*/ 2962858 h 6088385"/>
              <a:gd name="connsiteX487" fmla="*/ 287751 w 6088384"/>
              <a:gd name="connsiteY487" fmla="*/ 3026951 h 6088385"/>
              <a:gd name="connsiteX488" fmla="*/ 260161 w 6088384"/>
              <a:gd name="connsiteY488" fmla="*/ 3139951 h 6088385"/>
              <a:gd name="connsiteX489" fmla="*/ 218314 w 6088384"/>
              <a:gd name="connsiteY489" fmla="*/ 3576564 h 6088385"/>
              <a:gd name="connsiteX490" fmla="*/ 219052 w 6088384"/>
              <a:gd name="connsiteY490" fmla="*/ 3592029 h 6088385"/>
              <a:gd name="connsiteX491" fmla="*/ 180167 w 6088384"/>
              <a:gd name="connsiteY491" fmla="*/ 3491873 h 6088385"/>
              <a:gd name="connsiteX492" fmla="*/ 115079 w 6088384"/>
              <a:gd name="connsiteY492" fmla="*/ 3263128 h 6088385"/>
              <a:gd name="connsiteX493" fmla="*/ 74176 w 6088384"/>
              <a:gd name="connsiteY493" fmla="*/ 3029397 h 6088385"/>
              <a:gd name="connsiteX494" fmla="*/ 99092 w 6088384"/>
              <a:gd name="connsiteY494" fmla="*/ 2868064 h 6088385"/>
              <a:gd name="connsiteX495" fmla="*/ 227515 w 6088384"/>
              <a:gd name="connsiteY495" fmla="*/ 2448673 h 6088385"/>
              <a:gd name="connsiteX496" fmla="*/ 486239 w 6088384"/>
              <a:gd name="connsiteY496" fmla="*/ 2502674 h 6088385"/>
              <a:gd name="connsiteX497" fmla="*/ 493540 w 6088384"/>
              <a:gd name="connsiteY497" fmla="*/ 2602947 h 6088385"/>
              <a:gd name="connsiteX498" fmla="*/ 574371 w 6088384"/>
              <a:gd name="connsiteY498" fmla="*/ 2993861 h 6088385"/>
              <a:gd name="connsiteX499" fmla="*/ 586130 w 6088384"/>
              <a:gd name="connsiteY499" fmla="*/ 3026869 h 6088385"/>
              <a:gd name="connsiteX500" fmla="*/ 563585 w 6088384"/>
              <a:gd name="connsiteY500" fmla="*/ 3090151 h 6088385"/>
              <a:gd name="connsiteX501" fmla="*/ 476933 w 6088384"/>
              <a:gd name="connsiteY501" fmla="*/ 3537067 h 6088385"/>
              <a:gd name="connsiteX502" fmla="*/ 476768 w 6088384"/>
              <a:gd name="connsiteY502" fmla="*/ 3541015 h 6088385"/>
              <a:gd name="connsiteX503" fmla="*/ 443598 w 6088384"/>
              <a:gd name="connsiteY503" fmla="*/ 3479553 h 6088385"/>
              <a:gd name="connsiteX504" fmla="*/ 315138 w 6088384"/>
              <a:gd name="connsiteY504" fmla="*/ 3138583 h 6088385"/>
              <a:gd name="connsiteX505" fmla="*/ 287751 w 6088384"/>
              <a:gd name="connsiteY505" fmla="*/ 3026951 h 6088385"/>
              <a:gd name="connsiteX506" fmla="*/ 312470 w 6088384"/>
              <a:gd name="connsiteY506" fmla="*/ 2925708 h 6088385"/>
              <a:gd name="connsiteX507" fmla="*/ 479859 w 6088384"/>
              <a:gd name="connsiteY507" fmla="*/ 2513471 h 6088385"/>
              <a:gd name="connsiteX508" fmla="*/ 4960447 w 6088384"/>
              <a:gd name="connsiteY508" fmla="*/ 4334629 h 6088385"/>
              <a:gd name="connsiteX509" fmla="*/ 4944642 w 6088384"/>
              <a:gd name="connsiteY509" fmla="*/ 4398868 h 6088385"/>
              <a:gd name="connsiteX510" fmla="*/ 4866101 w 6088384"/>
              <a:gd name="connsiteY510" fmla="*/ 4619324 h 6088385"/>
              <a:gd name="connsiteX511" fmla="*/ 4777612 w 6088384"/>
              <a:gd name="connsiteY511" fmla="*/ 4805758 h 6088385"/>
              <a:gd name="connsiteX512" fmla="*/ 4756277 w 6088384"/>
              <a:gd name="connsiteY512" fmla="*/ 4817045 h 6088385"/>
              <a:gd name="connsiteX513" fmla="*/ 4623696 w 6088384"/>
              <a:gd name="connsiteY513" fmla="*/ 4876885 h 6088385"/>
              <a:gd name="connsiteX514" fmla="*/ 4347677 w 6088384"/>
              <a:gd name="connsiteY514" fmla="*/ 4971336 h 6088385"/>
              <a:gd name="connsiteX515" fmla="*/ 4305615 w 6088384"/>
              <a:gd name="connsiteY515" fmla="*/ 4981400 h 6088385"/>
              <a:gd name="connsiteX516" fmla="*/ 4413689 w 6088384"/>
              <a:gd name="connsiteY516" fmla="*/ 4834396 h 6088385"/>
              <a:gd name="connsiteX517" fmla="*/ 4528769 w 6088384"/>
              <a:gd name="connsiteY517" fmla="*/ 4639653 h 6088385"/>
              <a:gd name="connsiteX518" fmla="*/ 4558162 w 6088384"/>
              <a:gd name="connsiteY518" fmla="*/ 4576323 h 6088385"/>
              <a:gd name="connsiteX519" fmla="*/ 4634707 w 6088384"/>
              <a:gd name="connsiteY519" fmla="*/ 4542774 h 6088385"/>
              <a:gd name="connsiteX520" fmla="*/ 4889134 w 6088384"/>
              <a:gd name="connsiteY520" fmla="*/ 4389157 h 6088385"/>
              <a:gd name="connsiteX521" fmla="*/ 785243 w 6088384"/>
              <a:gd name="connsiteY521" fmla="*/ 2587591 h 6088385"/>
              <a:gd name="connsiteX522" fmla="*/ 835160 w 6088384"/>
              <a:gd name="connsiteY522" fmla="*/ 2851379 h 6088385"/>
              <a:gd name="connsiteX523" fmla="*/ 890534 w 6088384"/>
              <a:gd name="connsiteY523" fmla="*/ 3024024 h 6088385"/>
              <a:gd name="connsiteX524" fmla="*/ 854457 w 6088384"/>
              <a:gd name="connsiteY524" fmla="*/ 3122596 h 6088385"/>
              <a:gd name="connsiteX525" fmla="*/ 798126 w 6088384"/>
              <a:gd name="connsiteY525" fmla="*/ 3341674 h 6088385"/>
              <a:gd name="connsiteX526" fmla="*/ 778585 w 6088384"/>
              <a:gd name="connsiteY526" fmla="*/ 3469713 h 6088385"/>
              <a:gd name="connsiteX527" fmla="*/ 769739 w 6088384"/>
              <a:gd name="connsiteY527" fmla="*/ 3455804 h 6088385"/>
              <a:gd name="connsiteX528" fmla="*/ 652911 w 6088384"/>
              <a:gd name="connsiteY528" fmla="*/ 3214317 h 6088385"/>
              <a:gd name="connsiteX529" fmla="*/ 586130 w 6088384"/>
              <a:gd name="connsiteY529" fmla="*/ 3026869 h 6088385"/>
              <a:gd name="connsiteX530" fmla="*/ 642125 w 6088384"/>
              <a:gd name="connsiteY530" fmla="*/ 2869696 h 6088385"/>
              <a:gd name="connsiteX531" fmla="*/ 742474 w 6088384"/>
              <a:gd name="connsiteY531" fmla="*/ 2658274 h 6088385"/>
              <a:gd name="connsiteX532" fmla="*/ 4711368 w 6088384"/>
              <a:gd name="connsiteY532" fmla="*/ 4165121 h 6088385"/>
              <a:gd name="connsiteX533" fmla="*/ 4696158 w 6088384"/>
              <a:gd name="connsiteY533" fmla="*/ 4227416 h 6088385"/>
              <a:gd name="connsiteX534" fmla="*/ 4622925 w 6088384"/>
              <a:gd name="connsiteY534" fmla="*/ 4436785 h 6088385"/>
              <a:gd name="connsiteX535" fmla="*/ 4558162 w 6088384"/>
              <a:gd name="connsiteY535" fmla="*/ 4576323 h 6088385"/>
              <a:gd name="connsiteX536" fmla="*/ 4366457 w 6088384"/>
              <a:gd name="connsiteY536" fmla="*/ 4660346 h 6088385"/>
              <a:gd name="connsiteX537" fmla="*/ 4228298 w 6088384"/>
              <a:gd name="connsiteY537" fmla="*/ 4705616 h 6088385"/>
              <a:gd name="connsiteX538" fmla="*/ 4141439 w 6088384"/>
              <a:gd name="connsiteY538" fmla="*/ 4728073 h 6088385"/>
              <a:gd name="connsiteX539" fmla="*/ 4245748 w 6088384"/>
              <a:gd name="connsiteY539" fmla="*/ 4585662 h 6088385"/>
              <a:gd name="connsiteX540" fmla="*/ 4357975 w 6088384"/>
              <a:gd name="connsiteY540" fmla="*/ 4396735 h 6088385"/>
              <a:gd name="connsiteX541" fmla="*/ 4365356 w 6088384"/>
              <a:gd name="connsiteY541" fmla="*/ 4381073 h 6088385"/>
              <a:gd name="connsiteX542" fmla="*/ 4431689 w 6088384"/>
              <a:gd name="connsiteY542" fmla="*/ 4349327 h 6088385"/>
              <a:gd name="connsiteX543" fmla="*/ 4642020 w 6088384"/>
              <a:gd name="connsiteY543" fmla="*/ 4219210 h 6088385"/>
              <a:gd name="connsiteX544" fmla="*/ 1069434 w 6088384"/>
              <a:gd name="connsiteY544" fmla="*/ 2643862 h 6088385"/>
              <a:gd name="connsiteX545" fmla="*/ 1084286 w 6088384"/>
              <a:gd name="connsiteY545" fmla="*/ 2749606 h 6088385"/>
              <a:gd name="connsiteX546" fmla="*/ 1123668 w 6088384"/>
              <a:gd name="connsiteY546" fmla="*/ 2926605 h 6088385"/>
              <a:gd name="connsiteX547" fmla="*/ 1156222 w 6088384"/>
              <a:gd name="connsiteY547" fmla="*/ 3027883 h 6088385"/>
              <a:gd name="connsiteX548" fmla="*/ 1137311 w 6088384"/>
              <a:gd name="connsiteY548" fmla="*/ 3080508 h 6088385"/>
              <a:gd name="connsiteX549" fmla="*/ 1083076 w 6088384"/>
              <a:gd name="connsiteY549" fmla="*/ 3293456 h 6088385"/>
              <a:gd name="connsiteX550" fmla="*/ 1064306 w 6088384"/>
              <a:gd name="connsiteY550" fmla="*/ 3414995 h 6088385"/>
              <a:gd name="connsiteX551" fmla="*/ 1034931 w 6088384"/>
              <a:gd name="connsiteY551" fmla="*/ 3365117 h 6088385"/>
              <a:gd name="connsiteX552" fmla="*/ 919967 w 6088384"/>
              <a:gd name="connsiteY552" fmla="*/ 3115789 h 6088385"/>
              <a:gd name="connsiteX553" fmla="*/ 890534 w 6088384"/>
              <a:gd name="connsiteY553" fmla="*/ 3024024 h 6088385"/>
              <a:gd name="connsiteX554" fmla="*/ 931328 w 6088384"/>
              <a:gd name="connsiteY554" fmla="*/ 2912568 h 6088385"/>
              <a:gd name="connsiteX555" fmla="*/ 1027590 w 6088384"/>
              <a:gd name="connsiteY555" fmla="*/ 2712739 h 6088385"/>
              <a:gd name="connsiteX556" fmla="*/ 4505710 w 6088384"/>
              <a:gd name="connsiteY556" fmla="*/ 4047431 h 6088385"/>
              <a:gd name="connsiteX557" fmla="*/ 4451494 w 6088384"/>
              <a:gd name="connsiteY557" fmla="*/ 4198299 h 6088385"/>
              <a:gd name="connsiteX558" fmla="*/ 4365356 w 6088384"/>
              <a:gd name="connsiteY558" fmla="*/ 4381073 h 6088385"/>
              <a:gd name="connsiteX559" fmla="*/ 4209087 w 6088384"/>
              <a:gd name="connsiteY559" fmla="*/ 4455863 h 6088385"/>
              <a:gd name="connsiteX560" fmla="*/ 4024129 w 6088384"/>
              <a:gd name="connsiteY560" fmla="*/ 4522330 h 6088385"/>
              <a:gd name="connsiteX561" fmla="*/ 4107375 w 6088384"/>
              <a:gd name="connsiteY561" fmla="*/ 4419333 h 6088385"/>
              <a:gd name="connsiteX562" fmla="*/ 4187588 w 6088384"/>
              <a:gd name="connsiteY562" fmla="*/ 4306880 h 6088385"/>
              <a:gd name="connsiteX563" fmla="*/ 4226843 w 6088384"/>
              <a:gd name="connsiteY563" fmla="*/ 4243549 h 6088385"/>
              <a:gd name="connsiteX564" fmla="*/ 4328830 w 6088384"/>
              <a:gd name="connsiteY564" fmla="*/ 4181590 h 6088385"/>
              <a:gd name="connsiteX565" fmla="*/ 4376083 w 6088384"/>
              <a:gd name="connsiteY565" fmla="*/ 3960606 h 6088385"/>
              <a:gd name="connsiteX566" fmla="*/ 4345072 w 6088384"/>
              <a:gd name="connsiteY566" fmla="*/ 4031876 h 6088385"/>
              <a:gd name="connsiteX567" fmla="*/ 4270961 w 6088384"/>
              <a:gd name="connsiteY567" fmla="*/ 4172370 h 6088385"/>
              <a:gd name="connsiteX568" fmla="*/ 4226843 w 6088384"/>
              <a:gd name="connsiteY568" fmla="*/ 4243549 h 6088385"/>
              <a:gd name="connsiteX569" fmla="*/ 4140349 w 6088384"/>
              <a:gd name="connsiteY569" fmla="*/ 4296095 h 6088385"/>
              <a:gd name="connsiteX570" fmla="*/ 3940520 w 6088384"/>
              <a:gd name="connsiteY570" fmla="*/ 4392357 h 6088385"/>
              <a:gd name="connsiteX571" fmla="*/ 3933964 w 6088384"/>
              <a:gd name="connsiteY571" fmla="*/ 4394757 h 6088385"/>
              <a:gd name="connsiteX572" fmla="*/ 3997060 w 6088384"/>
              <a:gd name="connsiteY572" fmla="*/ 4333857 h 6088385"/>
              <a:gd name="connsiteX573" fmla="*/ 4118637 w 6088384"/>
              <a:gd name="connsiteY573" fmla="*/ 4195906 h 6088385"/>
              <a:gd name="connsiteX574" fmla="*/ 4147146 w 6088384"/>
              <a:gd name="connsiteY574" fmla="*/ 4157468 h 6088385"/>
              <a:gd name="connsiteX575" fmla="*/ 4228425 w 6088384"/>
              <a:gd name="connsiteY575" fmla="*/ 4096398 h 6088385"/>
              <a:gd name="connsiteX576" fmla="*/ 1304507 w 6088384"/>
              <a:gd name="connsiteY576" fmla="*/ 2676710 h 6088385"/>
              <a:gd name="connsiteX577" fmla="*/ 1304647 w 6088384"/>
              <a:gd name="connsiteY577" fmla="*/ 2685603 h 6088385"/>
              <a:gd name="connsiteX578" fmla="*/ 1341988 w 6088384"/>
              <a:gd name="connsiteY578" fmla="*/ 2958985 h 6088385"/>
              <a:gd name="connsiteX579" fmla="*/ 1359848 w 6088384"/>
              <a:gd name="connsiteY579" fmla="*/ 3035080 h 6088385"/>
              <a:gd name="connsiteX580" fmla="*/ 1332411 w 6088384"/>
              <a:gd name="connsiteY580" fmla="*/ 3147457 h 6088385"/>
              <a:gd name="connsiteX581" fmla="*/ 1301025 w 6088384"/>
              <a:gd name="connsiteY581" fmla="*/ 3364951 h 6088385"/>
              <a:gd name="connsiteX582" fmla="*/ 1300040 w 6088384"/>
              <a:gd name="connsiteY582" fmla="*/ 3385594 h 6088385"/>
              <a:gd name="connsiteX583" fmla="*/ 1294863 w 6088384"/>
              <a:gd name="connsiteY583" fmla="*/ 3376726 h 6088385"/>
              <a:gd name="connsiteX584" fmla="*/ 1197475 w 6088384"/>
              <a:gd name="connsiteY584" fmla="*/ 3156224 h 6088385"/>
              <a:gd name="connsiteX585" fmla="*/ 1156222 w 6088384"/>
              <a:gd name="connsiteY585" fmla="*/ 3027883 h 6088385"/>
              <a:gd name="connsiteX586" fmla="*/ 1211498 w 6088384"/>
              <a:gd name="connsiteY586" fmla="*/ 2874065 h 6088385"/>
              <a:gd name="connsiteX587" fmla="*/ 4317422 w 6088384"/>
              <a:gd name="connsiteY587" fmla="*/ 3903307 h 6088385"/>
              <a:gd name="connsiteX588" fmla="*/ 4236653 w 6088384"/>
              <a:gd name="connsiteY588" fmla="*/ 4036792 h 6088385"/>
              <a:gd name="connsiteX589" fmla="*/ 4147146 w 6088384"/>
              <a:gd name="connsiteY589" fmla="*/ 4157468 h 6088385"/>
              <a:gd name="connsiteX590" fmla="*/ 4047580 w 6088384"/>
              <a:gd name="connsiteY590" fmla="*/ 4232279 h 6088385"/>
              <a:gd name="connsiteX591" fmla="*/ 3871468 w 6088384"/>
              <a:gd name="connsiteY591" fmla="*/ 4338841 h 6088385"/>
              <a:gd name="connsiteX592" fmla="*/ 3954651 w 6088384"/>
              <a:gd name="connsiteY592" fmla="*/ 4277686 h 6088385"/>
              <a:gd name="connsiteX593" fmla="*/ 4128269 w 6088384"/>
              <a:gd name="connsiteY593" fmla="*/ 4120760 h 6088385"/>
              <a:gd name="connsiteX594" fmla="*/ 4285196 w 6088384"/>
              <a:gd name="connsiteY594" fmla="*/ 3947142 h 6088385"/>
              <a:gd name="connsiteX595" fmla="*/ 1537796 w 6088384"/>
              <a:gd name="connsiteY595" fmla="*/ 2745686 h 6088385"/>
              <a:gd name="connsiteX596" fmla="*/ 1523046 w 6088384"/>
              <a:gd name="connsiteY596" fmla="*/ 2874818 h 6088385"/>
              <a:gd name="connsiteX597" fmla="*/ 1516381 w 6088384"/>
              <a:gd name="connsiteY597" fmla="*/ 3050704 h 6088385"/>
              <a:gd name="connsiteX598" fmla="*/ 1528183 w 6088384"/>
              <a:gd name="connsiteY598" fmla="*/ 3284434 h 6088385"/>
              <a:gd name="connsiteX599" fmla="*/ 1534342 w 6088384"/>
              <a:gd name="connsiteY599" fmla="*/ 3324786 h 6088385"/>
              <a:gd name="connsiteX600" fmla="*/ 1515022 w 6088384"/>
              <a:gd name="connsiteY600" fmla="*/ 3252192 h 6088385"/>
              <a:gd name="connsiteX601" fmla="*/ 1484260 w 6088384"/>
              <a:gd name="connsiteY601" fmla="*/ 3080852 h 6088385"/>
              <a:gd name="connsiteX602" fmla="*/ 1479918 w 6088384"/>
              <a:gd name="connsiteY602" fmla="*/ 3038143 h 6088385"/>
              <a:gd name="connsiteX603" fmla="*/ 1499122 w 6088384"/>
              <a:gd name="connsiteY603" fmla="*/ 2902868 h 6088385"/>
              <a:gd name="connsiteX604" fmla="*/ 1464026 w 6088384"/>
              <a:gd name="connsiteY604" fmla="*/ 2710757 h 6088385"/>
              <a:gd name="connsiteX605" fmla="*/ 1462290 w 6088384"/>
              <a:gd name="connsiteY605" fmla="*/ 2759761 h 6088385"/>
              <a:gd name="connsiteX606" fmla="*/ 1466827 w 6088384"/>
              <a:gd name="connsiteY606" fmla="*/ 2909379 h 6088385"/>
              <a:gd name="connsiteX607" fmla="*/ 1479918 w 6088384"/>
              <a:gd name="connsiteY607" fmla="*/ 3038143 h 6088385"/>
              <a:gd name="connsiteX608" fmla="*/ 1467328 w 6088384"/>
              <a:gd name="connsiteY608" fmla="*/ 3126826 h 6088385"/>
              <a:gd name="connsiteX609" fmla="*/ 1458047 w 6088384"/>
              <a:gd name="connsiteY609" fmla="*/ 3348534 h 6088385"/>
              <a:gd name="connsiteX610" fmla="*/ 1425087 w 6088384"/>
              <a:gd name="connsiteY610" fmla="*/ 3264800 h 6088385"/>
              <a:gd name="connsiteX611" fmla="*/ 1378148 w 6088384"/>
              <a:gd name="connsiteY611" fmla="*/ 3113050 h 6088385"/>
              <a:gd name="connsiteX612" fmla="*/ 1359848 w 6088384"/>
              <a:gd name="connsiteY612" fmla="*/ 3035080 h 6088385"/>
              <a:gd name="connsiteX613" fmla="*/ 1384719 w 6088384"/>
              <a:gd name="connsiteY613" fmla="*/ 2933213 h 6088385"/>
              <a:gd name="connsiteX614" fmla="*/ 1457952 w 6088384"/>
              <a:gd name="connsiteY614" fmla="*/ 2723845 h 6088385"/>
              <a:gd name="connsiteX615" fmla="*/ 1758511 w 6088384"/>
              <a:gd name="connsiteY615" fmla="*/ 2202013 h 6088385"/>
              <a:gd name="connsiteX616" fmla="*/ 1692987 w 6088384"/>
              <a:gd name="connsiteY616" fmla="*/ 2325596 h 6088385"/>
              <a:gd name="connsiteX617" fmla="*/ 1632520 w 6088384"/>
              <a:gd name="connsiteY617" fmla="*/ 2459456 h 6088385"/>
              <a:gd name="connsiteX618" fmla="*/ 1553979 w 6088384"/>
              <a:gd name="connsiteY618" fmla="*/ 2679911 h 6088385"/>
              <a:gd name="connsiteX619" fmla="*/ 1537796 w 6088384"/>
              <a:gd name="connsiteY619" fmla="*/ 2745686 h 6088385"/>
              <a:gd name="connsiteX620" fmla="*/ 1542721 w 6088384"/>
              <a:gd name="connsiteY620" fmla="*/ 2702569 h 6088385"/>
              <a:gd name="connsiteX621" fmla="*/ 1570225 w 6088384"/>
              <a:gd name="connsiteY621" fmla="*/ 2555214 h 6088385"/>
              <a:gd name="connsiteX622" fmla="*/ 1599448 w 6088384"/>
              <a:gd name="connsiteY622" fmla="*/ 2440864 h 6088385"/>
              <a:gd name="connsiteX623" fmla="*/ 1667187 w 6088384"/>
              <a:gd name="connsiteY623" fmla="*/ 2326234 h 6088385"/>
              <a:gd name="connsiteX624" fmla="*/ 4547250 w 6088384"/>
              <a:gd name="connsiteY624" fmla="*/ 3356272 h 6088385"/>
              <a:gd name="connsiteX625" fmla="*/ 4525561 w 6088384"/>
              <a:gd name="connsiteY625" fmla="*/ 3498388 h 6088385"/>
              <a:gd name="connsiteX626" fmla="*/ 4487656 w 6088384"/>
              <a:gd name="connsiteY626" fmla="*/ 3649686 h 6088385"/>
              <a:gd name="connsiteX627" fmla="*/ 4421199 w 6088384"/>
              <a:gd name="connsiteY627" fmla="*/ 3762149 h 6088385"/>
              <a:gd name="connsiteX628" fmla="*/ 4317422 w 6088384"/>
              <a:gd name="connsiteY628" fmla="*/ 3903307 h 6088385"/>
              <a:gd name="connsiteX629" fmla="*/ 4355518 w 6088384"/>
              <a:gd name="connsiteY629" fmla="*/ 3840348 h 6088385"/>
              <a:gd name="connsiteX630" fmla="*/ 4455866 w 6088384"/>
              <a:gd name="connsiteY630" fmla="*/ 3628926 h 6088385"/>
              <a:gd name="connsiteX631" fmla="*/ 4534407 w 6088384"/>
              <a:gd name="connsiteY631" fmla="*/ 3408471 h 6088385"/>
              <a:gd name="connsiteX632" fmla="*/ 4623792 w 6088384"/>
              <a:gd name="connsiteY632" fmla="*/ 3379458 h 6088385"/>
              <a:gd name="connsiteX633" fmla="*/ 4613577 w 6088384"/>
              <a:gd name="connsiteY633" fmla="*/ 3560955 h 6088385"/>
              <a:gd name="connsiteX634" fmla="*/ 4590194 w 6088384"/>
              <a:gd name="connsiteY634" fmla="*/ 3712360 h 6088385"/>
              <a:gd name="connsiteX635" fmla="*/ 4555674 w 6088384"/>
              <a:gd name="connsiteY635" fmla="*/ 3761059 h 6088385"/>
              <a:gd name="connsiteX636" fmla="*/ 4393047 w 6088384"/>
              <a:gd name="connsiteY636" fmla="*/ 3945004 h 6088385"/>
              <a:gd name="connsiteX637" fmla="*/ 4376083 w 6088384"/>
              <a:gd name="connsiteY637" fmla="*/ 3960606 h 6088385"/>
              <a:gd name="connsiteX638" fmla="*/ 4417887 w 6088384"/>
              <a:gd name="connsiteY638" fmla="*/ 3864527 h 6088385"/>
              <a:gd name="connsiteX639" fmla="*/ 4477418 w 6088384"/>
              <a:gd name="connsiteY639" fmla="*/ 3690552 h 6088385"/>
              <a:gd name="connsiteX640" fmla="*/ 4487656 w 6088384"/>
              <a:gd name="connsiteY640" fmla="*/ 3649686 h 6088385"/>
              <a:gd name="connsiteX641" fmla="*/ 4536278 w 6088384"/>
              <a:gd name="connsiteY641" fmla="*/ 3567406 h 6088385"/>
              <a:gd name="connsiteX642" fmla="*/ 4782323 w 6088384"/>
              <a:gd name="connsiteY642" fmla="*/ 3409183 h 6088385"/>
              <a:gd name="connsiteX643" fmla="*/ 4790314 w 6088384"/>
              <a:gd name="connsiteY643" fmla="*/ 3576561 h 6088385"/>
              <a:gd name="connsiteX644" fmla="*/ 4780837 w 6088384"/>
              <a:gd name="connsiteY644" fmla="*/ 3775055 h 6088385"/>
              <a:gd name="connsiteX645" fmla="*/ 4710782 w 6088384"/>
              <a:gd name="connsiteY645" fmla="*/ 3857615 h 6088385"/>
              <a:gd name="connsiteX646" fmla="*/ 4528820 w 6088384"/>
              <a:gd name="connsiteY646" fmla="*/ 4029903 h 6088385"/>
              <a:gd name="connsiteX647" fmla="*/ 4505710 w 6088384"/>
              <a:gd name="connsiteY647" fmla="*/ 4047431 h 6088385"/>
              <a:gd name="connsiteX648" fmla="*/ 4525682 w 6088384"/>
              <a:gd name="connsiteY648" fmla="*/ 3991856 h 6088385"/>
              <a:gd name="connsiteX649" fmla="*/ 4579917 w 6088384"/>
              <a:gd name="connsiteY649" fmla="*/ 3778908 h 6088385"/>
              <a:gd name="connsiteX650" fmla="*/ 4590194 w 6088384"/>
              <a:gd name="connsiteY650" fmla="*/ 3712360 h 6088385"/>
              <a:gd name="connsiteX651" fmla="*/ 4696800 w 6088384"/>
              <a:gd name="connsiteY651" fmla="*/ 3561968 h 6088385"/>
              <a:gd name="connsiteX652" fmla="*/ 1712911 w 6088384"/>
              <a:gd name="connsiteY652" fmla="*/ 2127218 h 6088385"/>
              <a:gd name="connsiteX653" fmla="*/ 1692652 w 6088384"/>
              <a:gd name="connsiteY653" fmla="*/ 2168911 h 6088385"/>
              <a:gd name="connsiteX654" fmla="*/ 1606994 w 6088384"/>
              <a:gd name="connsiteY654" fmla="*/ 2411340 h 6088385"/>
              <a:gd name="connsiteX655" fmla="*/ 1599448 w 6088384"/>
              <a:gd name="connsiteY655" fmla="*/ 2440864 h 6088385"/>
              <a:gd name="connsiteX656" fmla="*/ 1552108 w 6088384"/>
              <a:gd name="connsiteY656" fmla="*/ 2520977 h 6088385"/>
              <a:gd name="connsiteX657" fmla="*/ 1464026 w 6088384"/>
              <a:gd name="connsiteY657" fmla="*/ 2710757 h 6088385"/>
              <a:gd name="connsiteX658" fmla="*/ 1467559 w 6088384"/>
              <a:gd name="connsiteY658" fmla="*/ 2611009 h 6088385"/>
              <a:gd name="connsiteX659" fmla="*/ 1496804 w 6088384"/>
              <a:gd name="connsiteY659" fmla="*/ 2378080 h 6088385"/>
              <a:gd name="connsiteX660" fmla="*/ 1547559 w 6088384"/>
              <a:gd name="connsiteY660" fmla="*/ 2308785 h 6088385"/>
              <a:gd name="connsiteX661" fmla="*/ 1695338 w 6088384"/>
              <a:gd name="connsiteY661" fmla="*/ 2143378 h 6088385"/>
              <a:gd name="connsiteX662" fmla="*/ 1584471 w 6088384"/>
              <a:gd name="connsiteY662" fmla="*/ 2037722 h 6088385"/>
              <a:gd name="connsiteX663" fmla="*/ 1551408 w 6088384"/>
              <a:gd name="connsiteY663" fmla="*/ 2134575 h 6088385"/>
              <a:gd name="connsiteX664" fmla="*/ 1499811 w 6088384"/>
              <a:gd name="connsiteY664" fmla="*/ 2354132 h 6088385"/>
              <a:gd name="connsiteX665" fmla="*/ 1496804 w 6088384"/>
              <a:gd name="connsiteY665" fmla="*/ 2378080 h 6088385"/>
              <a:gd name="connsiteX666" fmla="*/ 1417244 w 6088384"/>
              <a:gd name="connsiteY666" fmla="*/ 2486702 h 6088385"/>
              <a:gd name="connsiteX667" fmla="*/ 1305017 w 6088384"/>
              <a:gd name="connsiteY667" fmla="*/ 2675629 h 6088385"/>
              <a:gd name="connsiteX668" fmla="*/ 1304507 w 6088384"/>
              <a:gd name="connsiteY668" fmla="*/ 2676710 h 6088385"/>
              <a:gd name="connsiteX669" fmla="*/ 1300320 w 6088384"/>
              <a:gd name="connsiteY669" fmla="*/ 2410189 h 6088385"/>
              <a:gd name="connsiteX670" fmla="*/ 1309367 w 6088384"/>
              <a:gd name="connsiteY670" fmla="*/ 2309022 h 6088385"/>
              <a:gd name="connsiteX671" fmla="*/ 1421236 w 6088384"/>
              <a:gd name="connsiteY671" fmla="*/ 2185935 h 6088385"/>
              <a:gd name="connsiteX672" fmla="*/ 1583574 w 6088384"/>
              <a:gd name="connsiteY672" fmla="*/ 2038393 h 6088385"/>
              <a:gd name="connsiteX673" fmla="*/ 5019119 w 6088384"/>
              <a:gd name="connsiteY673" fmla="*/ 3448343 h 6088385"/>
              <a:gd name="connsiteX674" fmla="*/ 5028183 w 6088384"/>
              <a:gd name="connsiteY674" fmla="*/ 3507038 h 6088385"/>
              <a:gd name="connsiteX675" fmla="*/ 5040647 w 6088384"/>
              <a:gd name="connsiteY675" fmla="*/ 3728494 h 6088385"/>
              <a:gd name="connsiteX676" fmla="*/ 5034663 w 6088384"/>
              <a:gd name="connsiteY676" fmla="*/ 3871454 h 6088385"/>
              <a:gd name="connsiteX677" fmla="*/ 5017315 w 6088384"/>
              <a:gd name="connsiteY677" fmla="*/ 3891777 h 6088385"/>
              <a:gd name="connsiteX678" fmla="*/ 4837941 w 6088384"/>
              <a:gd name="connsiteY678" fmla="*/ 4066398 h 6088385"/>
              <a:gd name="connsiteX679" fmla="*/ 4711368 w 6088384"/>
              <a:gd name="connsiteY679" fmla="*/ 4165121 h 6088385"/>
              <a:gd name="connsiteX680" fmla="*/ 4748467 w 6088384"/>
              <a:gd name="connsiteY680" fmla="*/ 4013173 h 6088385"/>
              <a:gd name="connsiteX681" fmla="*/ 4779852 w 6088384"/>
              <a:gd name="connsiteY681" fmla="*/ 3795679 h 6088385"/>
              <a:gd name="connsiteX682" fmla="*/ 4780837 w 6088384"/>
              <a:gd name="connsiteY682" fmla="*/ 3775055 h 6088385"/>
              <a:gd name="connsiteX683" fmla="*/ 4873001 w 6088384"/>
              <a:gd name="connsiteY683" fmla="*/ 3666440 h 6088385"/>
              <a:gd name="connsiteX684" fmla="*/ 5013764 w 6088384"/>
              <a:gd name="connsiteY684" fmla="*/ 3458091 h 6088385"/>
              <a:gd name="connsiteX685" fmla="*/ 1376732 w 6088384"/>
              <a:gd name="connsiteY685" fmla="*/ 1922648 h 6088385"/>
              <a:gd name="connsiteX686" fmla="*/ 1350089 w 6088384"/>
              <a:gd name="connsiteY686" fmla="*/ 2025636 h 6088385"/>
              <a:gd name="connsiteX687" fmla="*/ 1318739 w 6088384"/>
              <a:gd name="connsiteY687" fmla="*/ 2204232 h 6088385"/>
              <a:gd name="connsiteX688" fmla="*/ 1309367 w 6088384"/>
              <a:gd name="connsiteY688" fmla="*/ 2309022 h 6088385"/>
              <a:gd name="connsiteX689" fmla="*/ 1273694 w 6088384"/>
              <a:gd name="connsiteY689" fmla="*/ 2348273 h 6088385"/>
              <a:gd name="connsiteX690" fmla="*/ 1142095 w 6088384"/>
              <a:gd name="connsiteY690" fmla="*/ 2524257 h 6088385"/>
              <a:gd name="connsiteX691" fmla="*/ 1069434 w 6088384"/>
              <a:gd name="connsiteY691" fmla="*/ 2643862 h 6088385"/>
              <a:gd name="connsiteX692" fmla="*/ 1058981 w 6088384"/>
              <a:gd name="connsiteY692" fmla="*/ 2569442 h 6088385"/>
              <a:gd name="connsiteX693" fmla="*/ 1048181 w 6088384"/>
              <a:gd name="connsiteY693" fmla="*/ 2295099 h 6088385"/>
              <a:gd name="connsiteX694" fmla="*/ 1051985 w 6088384"/>
              <a:gd name="connsiteY694" fmla="*/ 2221433 h 6088385"/>
              <a:gd name="connsiteX695" fmla="*/ 1148613 w 6088384"/>
              <a:gd name="connsiteY695" fmla="*/ 2116361 h 6088385"/>
              <a:gd name="connsiteX696" fmla="*/ 1314020 w 6088384"/>
              <a:gd name="connsiteY696" fmla="*/ 1968581 h 6088385"/>
              <a:gd name="connsiteX697" fmla="*/ 5301848 w 6088384"/>
              <a:gd name="connsiteY697" fmla="*/ 3502933 h 6088385"/>
              <a:gd name="connsiteX698" fmla="*/ 5311878 w 6088384"/>
              <a:gd name="connsiteY698" fmla="*/ 3568652 h 6088385"/>
              <a:gd name="connsiteX699" fmla="*/ 5323680 w 6088384"/>
              <a:gd name="connsiteY699" fmla="*/ 3802383 h 6088385"/>
              <a:gd name="connsiteX700" fmla="*/ 5313388 w 6088384"/>
              <a:gd name="connsiteY700" fmla="*/ 4006202 h 6088385"/>
              <a:gd name="connsiteX701" fmla="*/ 5300107 w 6088384"/>
              <a:gd name="connsiteY701" fmla="*/ 4022244 h 6088385"/>
              <a:gd name="connsiteX702" fmla="*/ 5200519 w 6088384"/>
              <a:gd name="connsiteY702" fmla="*/ 4128266 h 6088385"/>
              <a:gd name="connsiteX703" fmla="*/ 5049258 w 6088384"/>
              <a:gd name="connsiteY703" fmla="*/ 4266721 h 6088385"/>
              <a:gd name="connsiteX704" fmla="*/ 4960447 w 6088384"/>
              <a:gd name="connsiteY704" fmla="*/ 4334629 h 6088385"/>
              <a:gd name="connsiteX705" fmla="*/ 4999498 w 6088384"/>
              <a:gd name="connsiteY705" fmla="*/ 4175911 h 6088385"/>
              <a:gd name="connsiteX706" fmla="*/ 5031293 w 6088384"/>
              <a:gd name="connsiteY706" fmla="*/ 3951953 h 6088385"/>
              <a:gd name="connsiteX707" fmla="*/ 5034663 w 6088384"/>
              <a:gd name="connsiteY707" fmla="*/ 3871454 h 6088385"/>
              <a:gd name="connsiteX708" fmla="*/ 5126650 w 6088384"/>
              <a:gd name="connsiteY708" fmla="*/ 3763684 h 6088385"/>
              <a:gd name="connsiteX709" fmla="*/ 5227047 w 6088384"/>
              <a:gd name="connsiteY709" fmla="*/ 3626554 h 6088385"/>
              <a:gd name="connsiteX710" fmla="*/ 1126658 w 6088384"/>
              <a:gd name="connsiteY710" fmla="*/ 1755277 h 6088385"/>
              <a:gd name="connsiteX711" fmla="*/ 1110920 w 6088384"/>
              <a:gd name="connsiteY711" fmla="*/ 1810946 h 6088385"/>
              <a:gd name="connsiteX712" fmla="*/ 1055320 w 6088384"/>
              <a:gd name="connsiteY712" fmla="*/ 2156852 h 6088385"/>
              <a:gd name="connsiteX713" fmla="*/ 1051985 w 6088384"/>
              <a:gd name="connsiteY713" fmla="*/ 2221433 h 6088385"/>
              <a:gd name="connsiteX714" fmla="*/ 997219 w 6088384"/>
              <a:gd name="connsiteY714" fmla="*/ 2280985 h 6088385"/>
              <a:gd name="connsiteX715" fmla="*/ 861339 w 6088384"/>
              <a:gd name="connsiteY715" fmla="*/ 2461829 h 6088385"/>
              <a:gd name="connsiteX716" fmla="*/ 785243 w 6088384"/>
              <a:gd name="connsiteY716" fmla="*/ 2587591 h 6088385"/>
              <a:gd name="connsiteX717" fmla="*/ 782683 w 6088384"/>
              <a:gd name="connsiteY717" fmla="*/ 2574059 h 6088385"/>
              <a:gd name="connsiteX718" fmla="*/ 764707 w 6088384"/>
              <a:gd name="connsiteY718" fmla="*/ 2286001 h 6088385"/>
              <a:gd name="connsiteX719" fmla="*/ 769346 w 6088384"/>
              <a:gd name="connsiteY719" fmla="*/ 2139190 h 6088385"/>
              <a:gd name="connsiteX720" fmla="*/ 774442 w 6088384"/>
              <a:gd name="connsiteY720" fmla="*/ 2085608 h 6088385"/>
              <a:gd name="connsiteX721" fmla="*/ 887868 w 6088384"/>
              <a:gd name="connsiteY721" fmla="*/ 1960116 h 6088385"/>
              <a:gd name="connsiteX722" fmla="*/ 1061486 w 6088384"/>
              <a:gd name="connsiteY722" fmla="*/ 1803190 h 6088385"/>
              <a:gd name="connsiteX723" fmla="*/ 5602478 w 6088384"/>
              <a:gd name="connsiteY723" fmla="*/ 3584705 h 6088385"/>
              <a:gd name="connsiteX724" fmla="*/ 5610022 w 6088384"/>
              <a:gd name="connsiteY724" fmla="*/ 3764896 h 6088385"/>
              <a:gd name="connsiteX725" fmla="*/ 5597558 w 6088384"/>
              <a:gd name="connsiteY725" fmla="*/ 3986353 h 6088385"/>
              <a:gd name="connsiteX726" fmla="*/ 5574226 w 6088384"/>
              <a:gd name="connsiteY726" fmla="*/ 4137428 h 6088385"/>
              <a:gd name="connsiteX727" fmla="*/ 5517995 w 6088384"/>
              <a:gd name="connsiteY727" fmla="*/ 4213370 h 6088385"/>
              <a:gd name="connsiteX728" fmla="*/ 5228666 w 6088384"/>
              <a:gd name="connsiteY728" fmla="*/ 4508127 h 6088385"/>
              <a:gd name="connsiteX729" fmla="*/ 5204298 w 6088384"/>
              <a:gd name="connsiteY729" fmla="*/ 4527545 h 6088385"/>
              <a:gd name="connsiteX730" fmla="*/ 5220906 w 6088384"/>
              <a:gd name="connsiteY730" fmla="*/ 4482170 h 6088385"/>
              <a:gd name="connsiteX731" fmla="*/ 5311878 w 6088384"/>
              <a:gd name="connsiteY731" fmla="*/ 4036113 h 6088385"/>
              <a:gd name="connsiteX732" fmla="*/ 5313388 w 6088384"/>
              <a:gd name="connsiteY732" fmla="*/ 4006202 h 6088385"/>
              <a:gd name="connsiteX733" fmla="*/ 5391681 w 6088384"/>
              <a:gd name="connsiteY733" fmla="*/ 3911628 h 6088385"/>
              <a:gd name="connsiteX734" fmla="*/ 5550788 w 6088384"/>
              <a:gd name="connsiteY734" fmla="*/ 3678154 h 6088385"/>
              <a:gd name="connsiteX735" fmla="*/ 5859844 w 6088384"/>
              <a:gd name="connsiteY735" fmla="*/ 3641051 h 6088385"/>
              <a:gd name="connsiteX736" fmla="*/ 5852103 w 6088384"/>
              <a:gd name="connsiteY736" fmla="*/ 3803191 h 6088385"/>
              <a:gd name="connsiteX737" fmla="*/ 5820718 w 6088384"/>
              <a:gd name="connsiteY737" fmla="*/ 4020685 h 6088385"/>
              <a:gd name="connsiteX738" fmla="*/ 5776212 w 6088384"/>
              <a:gd name="connsiteY738" fmla="*/ 4202966 h 6088385"/>
              <a:gd name="connsiteX739" fmla="*/ 5764557 w 6088384"/>
              <a:gd name="connsiteY739" fmla="*/ 4224271 h 6088385"/>
              <a:gd name="connsiteX740" fmla="*/ 5506578 w 6088384"/>
              <a:gd name="connsiteY740" fmla="*/ 4574389 h 6088385"/>
              <a:gd name="connsiteX741" fmla="*/ 5411892 w 6088384"/>
              <a:gd name="connsiteY741" fmla="*/ 4673738 h 6088385"/>
              <a:gd name="connsiteX742" fmla="*/ 5435476 w 6088384"/>
              <a:gd name="connsiteY742" fmla="*/ 4623697 h 6088385"/>
              <a:gd name="connsiteX743" fmla="*/ 5563898 w 6088384"/>
              <a:gd name="connsiteY743" fmla="*/ 4204306 h 6088385"/>
              <a:gd name="connsiteX744" fmla="*/ 5574226 w 6088384"/>
              <a:gd name="connsiteY744" fmla="*/ 4137428 h 6088385"/>
              <a:gd name="connsiteX745" fmla="*/ 5647983 w 6088384"/>
              <a:gd name="connsiteY745" fmla="*/ 4037817 h 6088385"/>
              <a:gd name="connsiteX746" fmla="*/ 5854254 w 6088384"/>
              <a:gd name="connsiteY746" fmla="*/ 3655522 h 6088385"/>
              <a:gd name="connsiteX747" fmla="*/ 882742 w 6088384"/>
              <a:gd name="connsiteY747" fmla="*/ 1561511 h 6088385"/>
              <a:gd name="connsiteX748" fmla="*/ 875991 w 6088384"/>
              <a:gd name="connsiteY748" fmla="*/ 1579442 h 6088385"/>
              <a:gd name="connsiteX749" fmla="*/ 783073 w 6088384"/>
              <a:gd name="connsiteY749" fmla="*/ 1994848 h 6088385"/>
              <a:gd name="connsiteX750" fmla="*/ 774442 w 6088384"/>
              <a:gd name="connsiteY750" fmla="*/ 2085608 h 6088385"/>
              <a:gd name="connsiteX751" fmla="*/ 730942 w 6088384"/>
              <a:gd name="connsiteY751" fmla="*/ 2133734 h 6088385"/>
              <a:gd name="connsiteX752" fmla="*/ 594939 w 6088384"/>
              <a:gd name="connsiteY752" fmla="*/ 2318727 h 6088385"/>
              <a:gd name="connsiteX753" fmla="*/ 486239 w 6088384"/>
              <a:gd name="connsiteY753" fmla="*/ 2502674 h 6088385"/>
              <a:gd name="connsiteX754" fmla="*/ 479282 w 6088384"/>
              <a:gd name="connsiteY754" fmla="*/ 2407131 h 6088385"/>
              <a:gd name="connsiteX755" fmla="*/ 485153 w 6088384"/>
              <a:gd name="connsiteY755" fmla="*/ 2164027 h 6088385"/>
              <a:gd name="connsiteX756" fmla="*/ 512922 w 6088384"/>
              <a:gd name="connsiteY756" fmla="*/ 1952550 h 6088385"/>
              <a:gd name="connsiteX757" fmla="*/ 563576 w 6088384"/>
              <a:gd name="connsiteY757" fmla="*/ 1883393 h 6088385"/>
              <a:gd name="connsiteX758" fmla="*/ 875979 w 6088384"/>
              <a:gd name="connsiteY758" fmla="*/ 1566592 h 6088385"/>
              <a:gd name="connsiteX759" fmla="*/ 6006336 w 6088384"/>
              <a:gd name="connsiteY759" fmla="*/ 3649883 h 6088385"/>
              <a:gd name="connsiteX760" fmla="*/ 5989898 w 6088384"/>
              <a:gd name="connsiteY760" fmla="*/ 3765674 h 6088385"/>
              <a:gd name="connsiteX761" fmla="*/ 5856501 w 6088384"/>
              <a:gd name="connsiteY761" fmla="*/ 4209086 h 6088385"/>
              <a:gd name="connsiteX762" fmla="*/ 5637287 w 6088384"/>
              <a:gd name="connsiteY762" fmla="*/ 4616952 h 6088385"/>
              <a:gd name="connsiteX763" fmla="*/ 5551053 w 6088384"/>
              <a:gd name="connsiteY763" fmla="*/ 4731723 h 6088385"/>
              <a:gd name="connsiteX764" fmla="*/ 5601021 w 6088384"/>
              <a:gd name="connsiteY764" fmla="*/ 4647165 h 6088385"/>
              <a:gd name="connsiteX765" fmla="*/ 5768409 w 6088384"/>
              <a:gd name="connsiteY765" fmla="*/ 4234928 h 6088385"/>
              <a:gd name="connsiteX766" fmla="*/ 5776212 w 6088384"/>
              <a:gd name="connsiteY766" fmla="*/ 4202966 h 6088385"/>
              <a:gd name="connsiteX767" fmla="*/ 5850774 w 6088384"/>
              <a:gd name="connsiteY767" fmla="*/ 4066678 h 6088385"/>
              <a:gd name="connsiteX768" fmla="*/ 5985610 w 6088384"/>
              <a:gd name="connsiteY768" fmla="*/ 3730489 h 6088385"/>
              <a:gd name="connsiteX769" fmla="*/ 676496 w 6088384"/>
              <a:gd name="connsiteY769" fmla="*/ 1414641 h 6088385"/>
              <a:gd name="connsiteX770" fmla="*/ 652910 w 6088384"/>
              <a:gd name="connsiteY770" fmla="*/ 1464687 h 6088385"/>
              <a:gd name="connsiteX771" fmla="*/ 516591 w 6088384"/>
              <a:gd name="connsiteY771" fmla="*/ 1924609 h 6088385"/>
              <a:gd name="connsiteX772" fmla="*/ 512922 w 6088384"/>
              <a:gd name="connsiteY772" fmla="*/ 1952550 h 6088385"/>
              <a:gd name="connsiteX773" fmla="*/ 433261 w 6088384"/>
              <a:gd name="connsiteY773" fmla="*/ 2061310 h 6088385"/>
              <a:gd name="connsiteX774" fmla="*/ 321034 w 6088384"/>
              <a:gd name="connsiteY774" fmla="*/ 2250237 h 6088385"/>
              <a:gd name="connsiteX775" fmla="*/ 228925 w 6088384"/>
              <a:gd name="connsiteY775" fmla="*/ 2445680 h 6088385"/>
              <a:gd name="connsiteX776" fmla="*/ 235758 w 6088384"/>
              <a:gd name="connsiteY776" fmla="*/ 2290742 h 6088385"/>
              <a:gd name="connsiteX777" fmla="*/ 267668 w 6088384"/>
              <a:gd name="connsiteY777" fmla="*/ 2067698 h 6088385"/>
              <a:gd name="connsiteX778" fmla="*/ 312174 w 6088384"/>
              <a:gd name="connsiteY778" fmla="*/ 1885412 h 6088385"/>
              <a:gd name="connsiteX779" fmla="*/ 323827 w 6088384"/>
              <a:gd name="connsiteY779" fmla="*/ 1864112 h 6088385"/>
              <a:gd name="connsiteX780" fmla="*/ 581807 w 6088384"/>
              <a:gd name="connsiteY780" fmla="*/ 1513994 h 6088385"/>
              <a:gd name="connsiteX781" fmla="*/ 537332 w 6088384"/>
              <a:gd name="connsiteY781" fmla="*/ 1356661 h 6088385"/>
              <a:gd name="connsiteX782" fmla="*/ 487365 w 6088384"/>
              <a:gd name="connsiteY782" fmla="*/ 1441219 h 6088385"/>
              <a:gd name="connsiteX783" fmla="*/ 319977 w 6088384"/>
              <a:gd name="connsiteY783" fmla="*/ 1853455 h 6088385"/>
              <a:gd name="connsiteX784" fmla="*/ 312174 w 6088384"/>
              <a:gd name="connsiteY784" fmla="*/ 1885412 h 6088385"/>
              <a:gd name="connsiteX785" fmla="*/ 237611 w 6088384"/>
              <a:gd name="connsiteY785" fmla="*/ 2021704 h 6088385"/>
              <a:gd name="connsiteX786" fmla="*/ 102774 w 6088384"/>
              <a:gd name="connsiteY786" fmla="*/ 2357893 h 6088385"/>
              <a:gd name="connsiteX787" fmla="*/ 82052 w 6088384"/>
              <a:gd name="connsiteY787" fmla="*/ 2438488 h 6088385"/>
              <a:gd name="connsiteX788" fmla="*/ 98488 w 6088384"/>
              <a:gd name="connsiteY788" fmla="*/ 2322708 h 6088385"/>
              <a:gd name="connsiteX789" fmla="*/ 231885 w 6088384"/>
              <a:gd name="connsiteY789" fmla="*/ 1879296 h 6088385"/>
              <a:gd name="connsiteX790" fmla="*/ 451099 w 6088384"/>
              <a:gd name="connsiteY790" fmla="*/ 1471430 h 6088385"/>
              <a:gd name="connsiteX791" fmla="*/ 4554281 w 6088384"/>
              <a:gd name="connsiteY791" fmla="*/ 2767670 h 6088385"/>
              <a:gd name="connsiteX792" fmla="*/ 4584892 w 6088384"/>
              <a:gd name="connsiteY792" fmla="*/ 2892083 h 6088385"/>
              <a:gd name="connsiteX793" fmla="*/ 4608173 w 6088384"/>
              <a:gd name="connsiteY793" fmla="*/ 3056074 h 6088385"/>
              <a:gd name="connsiteX794" fmla="*/ 4589263 w 6088384"/>
              <a:gd name="connsiteY794" fmla="*/ 3185514 h 6088385"/>
              <a:gd name="connsiteX795" fmla="*/ 4547250 w 6088384"/>
              <a:gd name="connsiteY795" fmla="*/ 3356272 h 6088385"/>
              <a:gd name="connsiteX796" fmla="*/ 4560202 w 6088384"/>
              <a:gd name="connsiteY796" fmla="*/ 3271409 h 6088385"/>
              <a:gd name="connsiteX797" fmla="*/ 4572004 w 6088384"/>
              <a:gd name="connsiteY797" fmla="*/ 3037679 h 6088385"/>
              <a:gd name="connsiteX798" fmla="*/ 4562433 w 6088384"/>
              <a:gd name="connsiteY798" fmla="*/ 2827088 h 6088385"/>
              <a:gd name="connsiteX799" fmla="*/ 2216920 w 6088384"/>
              <a:gd name="connsiteY799" fmla="*/ 1749541 h 6088385"/>
              <a:gd name="connsiteX800" fmla="*/ 2133734 w 6088384"/>
              <a:gd name="connsiteY800" fmla="*/ 1810697 h 6088385"/>
              <a:gd name="connsiteX801" fmla="*/ 1960117 w 6088384"/>
              <a:gd name="connsiteY801" fmla="*/ 1967623 h 6088385"/>
              <a:gd name="connsiteX802" fmla="*/ 1803190 w 6088384"/>
              <a:gd name="connsiteY802" fmla="*/ 2141241 h 6088385"/>
              <a:gd name="connsiteX803" fmla="*/ 1758511 w 6088384"/>
              <a:gd name="connsiteY803" fmla="*/ 2202013 h 6088385"/>
              <a:gd name="connsiteX804" fmla="*/ 1760907 w 6088384"/>
              <a:gd name="connsiteY804" fmla="*/ 2197495 h 6088385"/>
              <a:gd name="connsiteX805" fmla="*/ 1896599 w 6088384"/>
              <a:gd name="connsiteY805" fmla="*/ 1987634 h 6088385"/>
              <a:gd name="connsiteX806" fmla="*/ 1945177 w 6088384"/>
              <a:gd name="connsiteY806" fmla="*/ 1927957 h 6088385"/>
              <a:gd name="connsiteX807" fmla="*/ 2040806 w 6088384"/>
              <a:gd name="connsiteY807" fmla="*/ 1856104 h 6088385"/>
              <a:gd name="connsiteX808" fmla="*/ 4629554 w 6088384"/>
              <a:gd name="connsiteY808" fmla="*/ 2735284 h 6088385"/>
              <a:gd name="connsiteX809" fmla="*/ 4696158 w 6088384"/>
              <a:gd name="connsiteY809" fmla="*/ 2925705 h 6088385"/>
              <a:gd name="connsiteX810" fmla="*/ 4727988 w 6088384"/>
              <a:gd name="connsiteY810" fmla="*/ 3056071 h 6088385"/>
              <a:gd name="connsiteX811" fmla="*/ 4700471 w 6088384"/>
              <a:gd name="connsiteY811" fmla="*/ 3165869 h 6088385"/>
              <a:gd name="connsiteX812" fmla="*/ 4628315 w 6088384"/>
              <a:gd name="connsiteY812" fmla="*/ 3369745 h 6088385"/>
              <a:gd name="connsiteX813" fmla="*/ 4623792 w 6088384"/>
              <a:gd name="connsiteY813" fmla="*/ 3379458 h 6088385"/>
              <a:gd name="connsiteX814" fmla="*/ 4626041 w 6088384"/>
              <a:gd name="connsiteY814" fmla="*/ 3339499 h 6088385"/>
              <a:gd name="connsiteX815" fmla="*/ 4616687 w 6088384"/>
              <a:gd name="connsiteY815" fmla="*/ 3116041 h 6088385"/>
              <a:gd name="connsiteX816" fmla="*/ 4608173 w 6088384"/>
              <a:gd name="connsiteY816" fmla="*/ 3056074 h 6088385"/>
              <a:gd name="connsiteX817" fmla="*/ 4619315 w 6088384"/>
              <a:gd name="connsiteY817" fmla="*/ 2979804 h 6088385"/>
              <a:gd name="connsiteX818" fmla="*/ 4630392 w 6088384"/>
              <a:gd name="connsiteY818" fmla="*/ 2774414 h 6088385"/>
              <a:gd name="connsiteX819" fmla="*/ 2153044 w 6088384"/>
              <a:gd name="connsiteY819" fmla="*/ 1694132 h 6088385"/>
              <a:gd name="connsiteX820" fmla="*/ 2052028 w 6088384"/>
              <a:gd name="connsiteY820" fmla="*/ 1796691 h 6088385"/>
              <a:gd name="connsiteX821" fmla="*/ 1945177 w 6088384"/>
              <a:gd name="connsiteY821" fmla="*/ 1927957 h 6088385"/>
              <a:gd name="connsiteX822" fmla="*/ 1859962 w 6088384"/>
              <a:gd name="connsiteY822" fmla="*/ 1991984 h 6088385"/>
              <a:gd name="connsiteX823" fmla="*/ 1712911 w 6088384"/>
              <a:gd name="connsiteY823" fmla="*/ 2127218 h 6088385"/>
              <a:gd name="connsiteX824" fmla="*/ 1803945 w 6088384"/>
              <a:gd name="connsiteY824" fmla="*/ 1939873 h 6088385"/>
              <a:gd name="connsiteX825" fmla="*/ 1862570 w 6088384"/>
              <a:gd name="connsiteY825" fmla="*/ 1844213 h 6088385"/>
              <a:gd name="connsiteX826" fmla="*/ 1948039 w 6088384"/>
              <a:gd name="connsiteY826" fmla="*/ 1792289 h 6088385"/>
              <a:gd name="connsiteX827" fmla="*/ 2147868 w 6088384"/>
              <a:gd name="connsiteY827" fmla="*/ 1696026 h 6088385"/>
              <a:gd name="connsiteX828" fmla="*/ 4788191 w 6088384"/>
              <a:gd name="connsiteY828" fmla="*/ 2704378 h 6088385"/>
              <a:gd name="connsiteX829" fmla="*/ 4866101 w 6088384"/>
              <a:gd name="connsiteY829" fmla="*/ 2869694 h 6088385"/>
              <a:gd name="connsiteX830" fmla="*/ 4933683 w 6088384"/>
              <a:gd name="connsiteY830" fmla="*/ 3057756 h 6088385"/>
              <a:gd name="connsiteX831" fmla="*/ 4911169 w 6088384"/>
              <a:gd name="connsiteY831" fmla="*/ 3126506 h 6088385"/>
              <a:gd name="connsiteX832" fmla="*/ 4815580 w 6088384"/>
              <a:gd name="connsiteY832" fmla="*/ 3349771 h 6088385"/>
              <a:gd name="connsiteX833" fmla="*/ 4782323 w 6088384"/>
              <a:gd name="connsiteY833" fmla="*/ 3409183 h 6088385"/>
              <a:gd name="connsiteX834" fmla="*/ 4779852 w 6088384"/>
              <a:gd name="connsiteY834" fmla="*/ 3357442 h 6088385"/>
              <a:gd name="connsiteX835" fmla="*/ 4748467 w 6088384"/>
              <a:gd name="connsiteY835" fmla="*/ 3139948 h 6088385"/>
              <a:gd name="connsiteX836" fmla="*/ 4727988 w 6088384"/>
              <a:gd name="connsiteY836" fmla="*/ 3056071 h 6088385"/>
              <a:gd name="connsiteX837" fmla="*/ 4752746 w 6088384"/>
              <a:gd name="connsiteY837" fmla="*/ 2957282 h 6088385"/>
              <a:gd name="connsiteX838" fmla="*/ 4785141 w 6088384"/>
              <a:gd name="connsiteY838" fmla="*/ 2745490 h 6088385"/>
              <a:gd name="connsiteX839" fmla="*/ 2066619 w 6088384"/>
              <a:gd name="connsiteY839" fmla="*/ 1565205 h 6088385"/>
              <a:gd name="connsiteX840" fmla="*/ 2000478 w 6088384"/>
              <a:gd name="connsiteY840" fmla="*/ 1643791 h 6088385"/>
              <a:gd name="connsiteX841" fmla="*/ 1903191 w 6088384"/>
              <a:gd name="connsiteY841" fmla="*/ 1777930 h 6088385"/>
              <a:gd name="connsiteX842" fmla="*/ 1862570 w 6088384"/>
              <a:gd name="connsiteY842" fmla="*/ 1844213 h 6088385"/>
              <a:gd name="connsiteX843" fmla="*/ 1759558 w 6088384"/>
              <a:gd name="connsiteY843" fmla="*/ 1906794 h 6088385"/>
              <a:gd name="connsiteX844" fmla="*/ 1584471 w 6088384"/>
              <a:gd name="connsiteY844" fmla="*/ 2037722 h 6088385"/>
              <a:gd name="connsiteX845" fmla="*/ 1624120 w 6088384"/>
              <a:gd name="connsiteY845" fmla="*/ 1921578 h 6088385"/>
              <a:gd name="connsiteX846" fmla="*/ 1692106 w 6088384"/>
              <a:gd name="connsiteY846" fmla="*/ 1767111 h 6088385"/>
              <a:gd name="connsiteX847" fmla="*/ 1724939 w 6088384"/>
              <a:gd name="connsiteY847" fmla="*/ 1705267 h 6088385"/>
              <a:gd name="connsiteX848" fmla="*/ 1879300 w 6088384"/>
              <a:gd name="connsiteY848" fmla="*/ 1632520 h 6088385"/>
              <a:gd name="connsiteX849" fmla="*/ 5024289 w 6088384"/>
              <a:gd name="connsiteY849" fmla="*/ 2674084 h 6088385"/>
              <a:gd name="connsiteX850" fmla="*/ 5047773 w 6088384"/>
              <a:gd name="connsiteY850" fmla="*/ 2712738 h 6088385"/>
              <a:gd name="connsiteX851" fmla="*/ 5144035 w 6088384"/>
              <a:gd name="connsiteY851" fmla="*/ 2912568 h 6088385"/>
              <a:gd name="connsiteX852" fmla="*/ 5198683 w 6088384"/>
              <a:gd name="connsiteY852" fmla="*/ 3061878 h 6088385"/>
              <a:gd name="connsiteX853" fmla="*/ 5165108 w 6088384"/>
              <a:gd name="connsiteY853" fmla="*/ 3156542 h 6088385"/>
              <a:gd name="connsiteX854" fmla="*/ 5094839 w 6088384"/>
              <a:gd name="connsiteY854" fmla="*/ 3310498 h 6088385"/>
              <a:gd name="connsiteX855" fmla="*/ 5019119 w 6088384"/>
              <a:gd name="connsiteY855" fmla="*/ 3448343 h 6088385"/>
              <a:gd name="connsiteX856" fmla="*/ 4994523 w 6088384"/>
              <a:gd name="connsiteY856" fmla="*/ 3289086 h 6088385"/>
              <a:gd name="connsiteX857" fmla="*/ 4940289 w 6088384"/>
              <a:gd name="connsiteY857" fmla="*/ 3076137 h 6088385"/>
              <a:gd name="connsiteX858" fmla="*/ 4933683 w 6088384"/>
              <a:gd name="connsiteY858" fmla="*/ 3057756 h 6088385"/>
              <a:gd name="connsiteX859" fmla="*/ 4961596 w 6088384"/>
              <a:gd name="connsiteY859" fmla="*/ 2972520 h 6088385"/>
              <a:gd name="connsiteX860" fmla="*/ 5001089 w 6088384"/>
              <a:gd name="connsiteY860" fmla="*/ 2815127 h 6088385"/>
              <a:gd name="connsiteX861" fmla="*/ 1946628 w 6088384"/>
              <a:gd name="connsiteY861" fmla="*/ 1361970 h 6088385"/>
              <a:gd name="connsiteX862" fmla="*/ 1910523 w 6088384"/>
              <a:gd name="connsiteY862" fmla="*/ 1405563 h 6088385"/>
              <a:gd name="connsiteX863" fmla="*/ 1771308 w 6088384"/>
              <a:gd name="connsiteY863" fmla="*/ 1617929 h 6088385"/>
              <a:gd name="connsiteX864" fmla="*/ 1724939 w 6088384"/>
              <a:gd name="connsiteY864" fmla="*/ 1705267 h 6088385"/>
              <a:gd name="connsiteX865" fmla="*/ 1680864 w 6088384"/>
              <a:gd name="connsiteY865" fmla="*/ 1726039 h 6088385"/>
              <a:gd name="connsiteX866" fmla="*/ 1491937 w 6088384"/>
              <a:gd name="connsiteY866" fmla="*/ 1838267 h 6088385"/>
              <a:gd name="connsiteX867" fmla="*/ 1376732 w 6088384"/>
              <a:gd name="connsiteY867" fmla="*/ 1922648 h 6088385"/>
              <a:gd name="connsiteX868" fmla="*/ 1395655 w 6088384"/>
              <a:gd name="connsiteY868" fmla="*/ 1849503 h 6088385"/>
              <a:gd name="connsiteX869" fmla="*/ 1490664 w 6088384"/>
              <a:gd name="connsiteY869" fmla="*/ 1591909 h 6088385"/>
              <a:gd name="connsiteX870" fmla="*/ 1529007 w 6088384"/>
              <a:gd name="connsiteY870" fmla="*/ 1511364 h 6088385"/>
              <a:gd name="connsiteX871" fmla="*/ 1644091 w 6088384"/>
              <a:gd name="connsiteY871" fmla="*/ 1457950 h 6088385"/>
              <a:gd name="connsiteX872" fmla="*/ 1853460 w 6088384"/>
              <a:gd name="connsiteY872" fmla="*/ 1384718 h 6088385"/>
              <a:gd name="connsiteX873" fmla="*/ 5311061 w 6088384"/>
              <a:gd name="connsiteY873" fmla="*/ 2622874 h 6088385"/>
              <a:gd name="connsiteX874" fmla="*/ 5335126 w 6088384"/>
              <a:gd name="connsiteY874" fmla="*/ 2662645 h 6088385"/>
              <a:gd name="connsiteX875" fmla="*/ 5435475 w 6088384"/>
              <a:gd name="connsiteY875" fmla="*/ 2874067 h 6088385"/>
              <a:gd name="connsiteX876" fmla="*/ 5503298 w 6088384"/>
              <a:gd name="connsiteY876" fmla="*/ 3064439 h 6088385"/>
              <a:gd name="connsiteX877" fmla="*/ 5497696 w 6088384"/>
              <a:gd name="connsiteY877" fmla="*/ 3082625 h 6088385"/>
              <a:gd name="connsiteX878" fmla="*/ 5446261 w 6088384"/>
              <a:gd name="connsiteY878" fmla="*/ 3218688 h 6088385"/>
              <a:gd name="connsiteX879" fmla="*/ 5345912 w 6088384"/>
              <a:gd name="connsiteY879" fmla="*/ 3430110 h 6088385"/>
              <a:gd name="connsiteX880" fmla="*/ 5301848 w 6088384"/>
              <a:gd name="connsiteY880" fmla="*/ 3502933 h 6088385"/>
              <a:gd name="connsiteX881" fmla="*/ 5277237 w 6088384"/>
              <a:gd name="connsiteY881" fmla="*/ 3341673 h 6088385"/>
              <a:gd name="connsiteX882" fmla="*/ 5220906 w 6088384"/>
              <a:gd name="connsiteY882" fmla="*/ 3122596 h 6088385"/>
              <a:gd name="connsiteX883" fmla="*/ 5198683 w 6088384"/>
              <a:gd name="connsiteY883" fmla="*/ 3061878 h 6088385"/>
              <a:gd name="connsiteX884" fmla="*/ 5241113 w 6088384"/>
              <a:gd name="connsiteY884" fmla="*/ 2942247 h 6088385"/>
              <a:gd name="connsiteX885" fmla="*/ 5295801 w 6088384"/>
              <a:gd name="connsiteY885" fmla="*/ 2718747 h 6088385"/>
              <a:gd name="connsiteX886" fmla="*/ 4338844 w 6088384"/>
              <a:gd name="connsiteY886" fmla="*/ 2216917 h 6088385"/>
              <a:gd name="connsiteX887" fmla="*/ 4413691 w 6088384"/>
              <a:gd name="connsiteY887" fmla="*/ 2318725 h 6088385"/>
              <a:gd name="connsiteX888" fmla="*/ 4496796 w 6088384"/>
              <a:gd name="connsiteY888" fmla="*/ 2459359 h 6088385"/>
              <a:gd name="connsiteX889" fmla="*/ 4534279 w 6088384"/>
              <a:gd name="connsiteY889" fmla="*/ 2621870 h 6088385"/>
              <a:gd name="connsiteX890" fmla="*/ 4554281 w 6088384"/>
              <a:gd name="connsiteY890" fmla="*/ 2767670 h 6088385"/>
              <a:gd name="connsiteX891" fmla="*/ 4530035 w 6088384"/>
              <a:gd name="connsiteY891" fmla="*/ 2669126 h 6088385"/>
              <a:gd name="connsiteX892" fmla="*/ 4451495 w 6088384"/>
              <a:gd name="connsiteY892" fmla="*/ 2448671 h 6088385"/>
              <a:gd name="connsiteX893" fmla="*/ 4351146 w 6088384"/>
              <a:gd name="connsiteY893" fmla="*/ 2237249 h 6088385"/>
              <a:gd name="connsiteX894" fmla="*/ 2763584 w 6088384"/>
              <a:gd name="connsiteY894" fmla="*/ 1534344 h 6088385"/>
              <a:gd name="connsiteX895" fmla="*/ 2641403 w 6088384"/>
              <a:gd name="connsiteY895" fmla="*/ 1566860 h 6088385"/>
              <a:gd name="connsiteX896" fmla="*/ 2448672 w 6088384"/>
              <a:gd name="connsiteY896" fmla="*/ 1636891 h 6088385"/>
              <a:gd name="connsiteX897" fmla="*/ 2237250 w 6088384"/>
              <a:gd name="connsiteY897" fmla="*/ 1737239 h 6088385"/>
              <a:gd name="connsiteX898" fmla="*/ 2216920 w 6088384"/>
              <a:gd name="connsiteY898" fmla="*/ 1749541 h 6088385"/>
              <a:gd name="connsiteX899" fmla="*/ 2318727 w 6088384"/>
              <a:gd name="connsiteY899" fmla="*/ 1674695 h 6088385"/>
              <a:gd name="connsiteX900" fmla="*/ 2448389 w 6088384"/>
              <a:gd name="connsiteY900" fmla="*/ 1595887 h 6088385"/>
              <a:gd name="connsiteX901" fmla="*/ 2576973 w 6088384"/>
              <a:gd name="connsiteY901" fmla="*/ 1562824 h 6088385"/>
              <a:gd name="connsiteX902" fmla="*/ 1780592 w 6088384"/>
              <a:gd name="connsiteY902" fmla="*/ 1109474 h 6088385"/>
              <a:gd name="connsiteX903" fmla="*/ 1733905 w 6088384"/>
              <a:gd name="connsiteY903" fmla="*/ 1168619 h 6088385"/>
              <a:gd name="connsiteX904" fmla="*/ 1550165 w 6088384"/>
              <a:gd name="connsiteY904" fmla="*/ 1466918 h 6088385"/>
              <a:gd name="connsiteX905" fmla="*/ 1529007 w 6088384"/>
              <a:gd name="connsiteY905" fmla="*/ 1511364 h 6088385"/>
              <a:gd name="connsiteX906" fmla="*/ 1441223 w 6088384"/>
              <a:gd name="connsiteY906" fmla="*/ 1552107 h 6088385"/>
              <a:gd name="connsiteX907" fmla="*/ 1246480 w 6088384"/>
              <a:gd name="connsiteY907" fmla="*/ 1667186 h 6088385"/>
              <a:gd name="connsiteX908" fmla="*/ 1126658 w 6088384"/>
              <a:gd name="connsiteY908" fmla="*/ 1755277 h 6088385"/>
              <a:gd name="connsiteX909" fmla="*/ 1159488 w 6088384"/>
              <a:gd name="connsiteY909" fmla="*/ 1639154 h 6088385"/>
              <a:gd name="connsiteX910" fmla="*/ 1222286 w 6088384"/>
              <a:gd name="connsiteY910" fmla="*/ 1469060 h 6088385"/>
              <a:gd name="connsiteX911" fmla="*/ 1295753 w 6088384"/>
              <a:gd name="connsiteY911" fmla="*/ 1309113 h 6088385"/>
              <a:gd name="connsiteX912" fmla="*/ 1308876 w 6088384"/>
              <a:gd name="connsiteY912" fmla="*/ 1285454 h 6088385"/>
              <a:gd name="connsiteX913" fmla="*/ 1464690 w 6088384"/>
              <a:gd name="connsiteY913" fmla="*/ 1211498 h 6088385"/>
              <a:gd name="connsiteX914" fmla="*/ 1685146 w 6088384"/>
              <a:gd name="connsiteY914" fmla="*/ 1132958 h 6088385"/>
              <a:gd name="connsiteX915" fmla="*/ 4386907 w 6088384"/>
              <a:gd name="connsiteY915" fmla="*/ 2144207 h 6088385"/>
              <a:gd name="connsiteX916" fmla="*/ 4530041 w 6088384"/>
              <a:gd name="connsiteY916" fmla="*/ 2304413 h 6088385"/>
              <a:gd name="connsiteX917" fmla="*/ 4601134 w 6088384"/>
              <a:gd name="connsiteY917" fmla="*/ 2401476 h 6088385"/>
              <a:gd name="connsiteX918" fmla="*/ 4627473 w 6088384"/>
              <a:gd name="connsiteY918" fmla="*/ 2638239 h 6088385"/>
              <a:gd name="connsiteX919" fmla="*/ 4629554 w 6088384"/>
              <a:gd name="connsiteY919" fmla="*/ 2735284 h 6088385"/>
              <a:gd name="connsiteX920" fmla="*/ 4622926 w 6088384"/>
              <a:gd name="connsiteY920" fmla="*/ 2716336 h 6088385"/>
              <a:gd name="connsiteX921" fmla="*/ 4528770 w 6088384"/>
              <a:gd name="connsiteY921" fmla="*/ 2513468 h 6088385"/>
              <a:gd name="connsiteX922" fmla="*/ 4496796 w 6088384"/>
              <a:gd name="connsiteY922" fmla="*/ 2459359 h 6088385"/>
              <a:gd name="connsiteX923" fmla="*/ 4488378 w 6088384"/>
              <a:gd name="connsiteY923" fmla="*/ 2422862 h 6088385"/>
              <a:gd name="connsiteX924" fmla="*/ 4425567 w 6088384"/>
              <a:gd name="connsiteY924" fmla="*/ 2230901 h 6088385"/>
              <a:gd name="connsiteX925" fmla="*/ 2735137 w 6088384"/>
              <a:gd name="connsiteY925" fmla="*/ 1458140 h 6088385"/>
              <a:gd name="connsiteX926" fmla="*/ 2729251 w 6088384"/>
              <a:gd name="connsiteY926" fmla="*/ 1460269 h 6088385"/>
              <a:gd name="connsiteX927" fmla="*/ 2463960 w 6088384"/>
              <a:gd name="connsiteY927" fmla="*/ 1586423 h 6088385"/>
              <a:gd name="connsiteX928" fmla="*/ 2448389 w 6088384"/>
              <a:gd name="connsiteY928" fmla="*/ 1595887 h 6088385"/>
              <a:gd name="connsiteX929" fmla="*/ 2357895 w 6088384"/>
              <a:gd name="connsiteY929" fmla="*/ 1619156 h 6088385"/>
              <a:gd name="connsiteX930" fmla="*/ 2153044 w 6088384"/>
              <a:gd name="connsiteY930" fmla="*/ 1694132 h 6088385"/>
              <a:gd name="connsiteX931" fmla="*/ 2180371 w 6088384"/>
              <a:gd name="connsiteY931" fmla="*/ 1666387 h 6088385"/>
              <a:gd name="connsiteX932" fmla="*/ 2300220 w 6088384"/>
              <a:gd name="connsiteY932" fmla="*/ 1561746 h 6088385"/>
              <a:gd name="connsiteX933" fmla="*/ 2396245 w 6088384"/>
              <a:gd name="connsiteY933" fmla="*/ 1489031 h 6088385"/>
              <a:gd name="connsiteX934" fmla="*/ 2516644 w 6088384"/>
              <a:gd name="connsiteY934" fmla="*/ 1470437 h 6088385"/>
              <a:gd name="connsiteX935" fmla="*/ 5608450 w 6088384"/>
              <a:gd name="connsiteY935" fmla="*/ 2536991 h 6088385"/>
              <a:gd name="connsiteX936" fmla="*/ 5695176 w 6088384"/>
              <a:gd name="connsiteY936" fmla="*/ 2723849 h 6088385"/>
              <a:gd name="connsiteX937" fmla="*/ 5768408 w 6088384"/>
              <a:gd name="connsiteY937" fmla="*/ 2933217 h 6088385"/>
              <a:gd name="connsiteX938" fmla="*/ 5800194 w 6088384"/>
              <a:gd name="connsiteY938" fmla="*/ 3063405 h 6088385"/>
              <a:gd name="connsiteX939" fmla="*/ 5772827 w 6088384"/>
              <a:gd name="connsiteY939" fmla="*/ 3173025 h 6088385"/>
              <a:gd name="connsiteX940" fmla="*/ 5618319 w 6088384"/>
              <a:gd name="connsiteY940" fmla="*/ 3556067 h 6088385"/>
              <a:gd name="connsiteX941" fmla="*/ 5602478 w 6088384"/>
              <a:gd name="connsiteY941" fmla="*/ 3584705 h 6088385"/>
              <a:gd name="connsiteX942" fmla="*/ 5600668 w 6088384"/>
              <a:gd name="connsiteY942" fmla="*/ 3541438 h 6088385"/>
              <a:gd name="connsiteX943" fmla="*/ 5514015 w 6088384"/>
              <a:gd name="connsiteY943" fmla="*/ 3094522 h 6088385"/>
              <a:gd name="connsiteX944" fmla="*/ 5503298 w 6088384"/>
              <a:gd name="connsiteY944" fmla="*/ 3064439 h 6088385"/>
              <a:gd name="connsiteX945" fmla="*/ 5539969 w 6088384"/>
              <a:gd name="connsiteY945" fmla="*/ 2945385 h 6088385"/>
              <a:gd name="connsiteX946" fmla="*/ 5597618 w 6088384"/>
              <a:gd name="connsiteY946" fmla="*/ 2668797 h 6088385"/>
              <a:gd name="connsiteX947" fmla="*/ 1593377 w 6088384"/>
              <a:gd name="connsiteY947" fmla="*/ 862954 h 6088385"/>
              <a:gd name="connsiteX948" fmla="*/ 1577380 w 6088384"/>
              <a:gd name="connsiteY948" fmla="*/ 880349 h 6088385"/>
              <a:gd name="connsiteX949" fmla="*/ 1379846 w 6088384"/>
              <a:gd name="connsiteY949" fmla="*/ 1157504 h 6088385"/>
              <a:gd name="connsiteX950" fmla="*/ 1308876 w 6088384"/>
              <a:gd name="connsiteY950" fmla="*/ 1285454 h 6088385"/>
              <a:gd name="connsiteX951" fmla="*/ 1253268 w 6088384"/>
              <a:gd name="connsiteY951" fmla="*/ 1311847 h 6088385"/>
              <a:gd name="connsiteX952" fmla="*/ 1056824 w 6088384"/>
              <a:gd name="connsiteY952" fmla="*/ 1430712 h 6088385"/>
              <a:gd name="connsiteX953" fmla="*/ 882742 w 6088384"/>
              <a:gd name="connsiteY953" fmla="*/ 1561511 h 6088385"/>
              <a:gd name="connsiteX954" fmla="*/ 949813 w 6088384"/>
              <a:gd name="connsiteY954" fmla="*/ 1383386 h 6088385"/>
              <a:gd name="connsiteX955" fmla="*/ 1040615 w 6088384"/>
              <a:gd name="connsiteY955" fmla="*/ 1196357 h 6088385"/>
              <a:gd name="connsiteX956" fmla="*/ 1112039 w 6088384"/>
              <a:gd name="connsiteY956" fmla="*/ 1078789 h 6088385"/>
              <a:gd name="connsiteX957" fmla="*/ 1205860 w 6088384"/>
              <a:gd name="connsiteY957" fmla="*/ 1022456 h 6088385"/>
              <a:gd name="connsiteX958" fmla="*/ 1455393 w 6088384"/>
              <a:gd name="connsiteY958" fmla="*/ 907261 h 6088385"/>
              <a:gd name="connsiteX959" fmla="*/ 4522743 w 6088384"/>
              <a:gd name="connsiteY959" fmla="*/ 2066526 h 6088385"/>
              <a:gd name="connsiteX960" fmla="*/ 4654126 w 6088384"/>
              <a:gd name="connsiteY960" fmla="*/ 2185936 h 6088385"/>
              <a:gd name="connsiteX961" fmla="*/ 4789834 w 6088384"/>
              <a:gd name="connsiteY961" fmla="*/ 2335251 h 6088385"/>
              <a:gd name="connsiteX962" fmla="*/ 4797408 w 6088384"/>
              <a:gd name="connsiteY962" fmla="*/ 2460717 h 6088385"/>
              <a:gd name="connsiteX963" fmla="*/ 4795693 w 6088384"/>
              <a:gd name="connsiteY963" fmla="*/ 2603259 h 6088385"/>
              <a:gd name="connsiteX964" fmla="*/ 4788191 w 6088384"/>
              <a:gd name="connsiteY964" fmla="*/ 2704378 h 6088385"/>
              <a:gd name="connsiteX965" fmla="*/ 4772583 w 6088384"/>
              <a:gd name="connsiteY965" fmla="*/ 2671258 h 6088385"/>
              <a:gd name="connsiteX966" fmla="*/ 4660355 w 6088384"/>
              <a:gd name="connsiteY966" fmla="*/ 2482331 h 6088385"/>
              <a:gd name="connsiteX967" fmla="*/ 4601134 w 6088384"/>
              <a:gd name="connsiteY967" fmla="*/ 2401476 h 6088385"/>
              <a:gd name="connsiteX968" fmla="*/ 4597548 w 6088384"/>
              <a:gd name="connsiteY968" fmla="*/ 2369244 h 6088385"/>
              <a:gd name="connsiteX969" fmla="*/ 4536459 w 6088384"/>
              <a:gd name="connsiteY969" fmla="*/ 2107021 h 6088385"/>
              <a:gd name="connsiteX970" fmla="*/ 2707348 w 6088384"/>
              <a:gd name="connsiteY970" fmla="*/ 1300255 h 6088385"/>
              <a:gd name="connsiteX971" fmla="*/ 2626912 w 6088384"/>
              <a:gd name="connsiteY971" fmla="*/ 1339978 h 6088385"/>
              <a:gd name="connsiteX972" fmla="*/ 2426535 w 6088384"/>
              <a:gd name="connsiteY972" fmla="*/ 1466094 h 6088385"/>
              <a:gd name="connsiteX973" fmla="*/ 2396245 w 6088384"/>
              <a:gd name="connsiteY973" fmla="*/ 1489031 h 6088385"/>
              <a:gd name="connsiteX974" fmla="*/ 2298691 w 6088384"/>
              <a:gd name="connsiteY974" fmla="*/ 1504098 h 6088385"/>
              <a:gd name="connsiteX975" fmla="*/ 2085743 w 6088384"/>
              <a:gd name="connsiteY975" fmla="*/ 1558332 h 6088385"/>
              <a:gd name="connsiteX976" fmla="*/ 2066619 w 6088384"/>
              <a:gd name="connsiteY976" fmla="*/ 1565205 h 6088385"/>
              <a:gd name="connsiteX977" fmla="*/ 2107003 w 6088384"/>
              <a:gd name="connsiteY977" fmla="*/ 1517222 h 6088385"/>
              <a:gd name="connsiteX978" fmla="*/ 2283033 w 6088384"/>
              <a:gd name="connsiteY978" fmla="*/ 1342641 h 6088385"/>
              <a:gd name="connsiteX979" fmla="*/ 2338391 w 6088384"/>
              <a:gd name="connsiteY979" fmla="*/ 1298484 h 6088385"/>
              <a:gd name="connsiteX980" fmla="*/ 2504315 w 6088384"/>
              <a:gd name="connsiteY980" fmla="*/ 1290562 h 6088385"/>
              <a:gd name="connsiteX981" fmla="*/ 3903326 w 6088384"/>
              <a:gd name="connsiteY981" fmla="*/ 1770974 h 6088385"/>
              <a:gd name="connsiteX982" fmla="*/ 4036794 w 6088384"/>
              <a:gd name="connsiteY982" fmla="*/ 1851733 h 6088385"/>
              <a:gd name="connsiteX983" fmla="*/ 4159484 w 6088384"/>
              <a:gd name="connsiteY983" fmla="*/ 1943918 h 6088385"/>
              <a:gd name="connsiteX984" fmla="*/ 4232281 w 6088384"/>
              <a:gd name="connsiteY984" fmla="*/ 2040805 h 6088385"/>
              <a:gd name="connsiteX985" fmla="*/ 4338844 w 6088384"/>
              <a:gd name="connsiteY985" fmla="*/ 2216917 h 6088385"/>
              <a:gd name="connsiteX986" fmla="*/ 4277688 w 6088384"/>
              <a:gd name="connsiteY986" fmla="*/ 2133732 h 6088385"/>
              <a:gd name="connsiteX987" fmla="*/ 4120761 w 6088384"/>
              <a:gd name="connsiteY987" fmla="*/ 1960115 h 6088385"/>
              <a:gd name="connsiteX988" fmla="*/ 3947144 w 6088384"/>
              <a:gd name="connsiteY988" fmla="*/ 1803188 h 6088385"/>
              <a:gd name="connsiteX989" fmla="*/ 3356266 w 6088384"/>
              <a:gd name="connsiteY989" fmla="*/ 1541134 h 6088385"/>
              <a:gd name="connsiteX990" fmla="*/ 3271411 w 6088384"/>
              <a:gd name="connsiteY990" fmla="*/ 1528183 h 6088385"/>
              <a:gd name="connsiteX991" fmla="*/ 3037681 w 6088384"/>
              <a:gd name="connsiteY991" fmla="*/ 1516381 h 6088385"/>
              <a:gd name="connsiteX992" fmla="*/ 2803951 w 6088384"/>
              <a:gd name="connsiteY992" fmla="*/ 1528184 h 6088385"/>
              <a:gd name="connsiteX993" fmla="*/ 2763584 w 6088384"/>
              <a:gd name="connsiteY993" fmla="*/ 1534344 h 6088385"/>
              <a:gd name="connsiteX994" fmla="*/ 2836193 w 6088384"/>
              <a:gd name="connsiteY994" fmla="*/ 1515021 h 6088385"/>
              <a:gd name="connsiteX995" fmla="*/ 2983032 w 6088384"/>
              <a:gd name="connsiteY995" fmla="*/ 1487831 h 6088385"/>
              <a:gd name="connsiteX996" fmla="*/ 3050137 w 6088384"/>
              <a:gd name="connsiteY996" fmla="*/ 1479903 h 6088385"/>
              <a:gd name="connsiteX997" fmla="*/ 3185516 w 6088384"/>
              <a:gd name="connsiteY997" fmla="*/ 1499122 h 6088385"/>
              <a:gd name="connsiteX998" fmla="*/ 3652683 w 6088384"/>
              <a:gd name="connsiteY998" fmla="*/ 1602497 h 6088385"/>
              <a:gd name="connsiteX999" fmla="*/ 3762151 w 6088384"/>
              <a:gd name="connsiteY999" fmla="*/ 1667185 h 6088385"/>
              <a:gd name="connsiteX1000" fmla="*/ 3903326 w 6088384"/>
              <a:gd name="connsiteY1000" fmla="*/ 1770974 h 6088385"/>
              <a:gd name="connsiteX1001" fmla="*/ 3840350 w 6088384"/>
              <a:gd name="connsiteY1001" fmla="*/ 1732868 h 6088385"/>
              <a:gd name="connsiteX1002" fmla="*/ 3628928 w 6088384"/>
              <a:gd name="connsiteY1002" fmla="*/ 1632519 h 6088385"/>
              <a:gd name="connsiteX1003" fmla="*/ 3408473 w 6088384"/>
              <a:gd name="connsiteY1003" fmla="*/ 1553979 h 6088385"/>
              <a:gd name="connsiteX1004" fmla="*/ 3356266 w 6088384"/>
              <a:gd name="connsiteY1004" fmla="*/ 1541134 h 6088385"/>
              <a:gd name="connsiteX1005" fmla="*/ 3498390 w 6088384"/>
              <a:gd name="connsiteY1005" fmla="*/ 1562825 h 6088385"/>
              <a:gd name="connsiteX1006" fmla="*/ 3960073 w 6088384"/>
              <a:gd name="connsiteY1006" fmla="*/ 1711720 h 6088385"/>
              <a:gd name="connsiteX1007" fmla="*/ 4127324 w 6088384"/>
              <a:gd name="connsiteY1007" fmla="*/ 1792289 h 6088385"/>
              <a:gd name="connsiteX1008" fmla="*/ 4247632 w 6088384"/>
              <a:gd name="connsiteY1008" fmla="*/ 1865378 h 6088385"/>
              <a:gd name="connsiteX1009" fmla="*/ 4316963 w 6088384"/>
              <a:gd name="connsiteY1009" fmla="*/ 1987362 h 6088385"/>
              <a:gd name="connsiteX1010" fmla="*/ 4386907 w 6088384"/>
              <a:gd name="connsiteY1010" fmla="*/ 2144207 h 6088385"/>
              <a:gd name="connsiteX1011" fmla="*/ 4382261 w 6088384"/>
              <a:gd name="connsiteY1011" fmla="*/ 2139007 h 6088385"/>
              <a:gd name="connsiteX1012" fmla="*/ 4217638 w 6088384"/>
              <a:gd name="connsiteY1012" fmla="*/ 1987613 h 6088385"/>
              <a:gd name="connsiteX1013" fmla="*/ 4159484 w 6088384"/>
              <a:gd name="connsiteY1013" fmla="*/ 1943918 h 6088385"/>
              <a:gd name="connsiteX1014" fmla="*/ 4096401 w 6088384"/>
              <a:gd name="connsiteY1014" fmla="*/ 1859961 h 6088385"/>
              <a:gd name="connsiteX1015" fmla="*/ 3364539 w 6088384"/>
              <a:gd name="connsiteY1015" fmla="*/ 1457950 h 6088385"/>
              <a:gd name="connsiteX1016" fmla="*/ 3377842 w 6088384"/>
              <a:gd name="connsiteY1016" fmla="*/ 1464123 h 6088385"/>
              <a:gd name="connsiteX1017" fmla="*/ 3349938 w 6088384"/>
              <a:gd name="connsiteY1017" fmla="*/ 1462446 h 6088385"/>
              <a:gd name="connsiteX1018" fmla="*/ 3130039 w 6088384"/>
              <a:gd name="connsiteY1018" fmla="*/ 1470463 h 6088385"/>
              <a:gd name="connsiteX1019" fmla="*/ 3050137 w 6088384"/>
              <a:gd name="connsiteY1019" fmla="*/ 1479903 h 6088385"/>
              <a:gd name="connsiteX1020" fmla="*/ 2961558 w 6088384"/>
              <a:gd name="connsiteY1020" fmla="*/ 1467328 h 6088385"/>
              <a:gd name="connsiteX1021" fmla="*/ 2738100 w 6088384"/>
              <a:gd name="connsiteY1021" fmla="*/ 1457973 h 6088385"/>
              <a:gd name="connsiteX1022" fmla="*/ 2735137 w 6088384"/>
              <a:gd name="connsiteY1022" fmla="*/ 1458140 h 6088385"/>
              <a:gd name="connsiteX1023" fmla="*/ 2866259 w 6088384"/>
              <a:gd name="connsiteY1023" fmla="*/ 1410708 h 6088385"/>
              <a:gd name="connsiteX1024" fmla="*/ 3040695 w 6088384"/>
              <a:gd name="connsiteY1024" fmla="*/ 1361429 h 6088385"/>
              <a:gd name="connsiteX1025" fmla="*/ 3051222 w 6088384"/>
              <a:gd name="connsiteY1025" fmla="*/ 1359338 h 6088385"/>
              <a:gd name="connsiteX1026" fmla="*/ 3155171 w 6088384"/>
              <a:gd name="connsiteY1026" fmla="*/ 1384717 h 6088385"/>
              <a:gd name="connsiteX1027" fmla="*/ 3364539 w 6088384"/>
              <a:gd name="connsiteY1027" fmla="*/ 1457950 h 6088385"/>
              <a:gd name="connsiteX1028" fmla="*/ 5869187 w 6088384"/>
              <a:gd name="connsiteY1028" fmla="*/ 2494766 h 6088385"/>
              <a:gd name="connsiteX1029" fmla="*/ 5930687 w 6088384"/>
              <a:gd name="connsiteY1029" fmla="*/ 2665901 h 6088385"/>
              <a:gd name="connsiteX1030" fmla="*/ 5984922 w 6088384"/>
              <a:gd name="connsiteY1030" fmla="*/ 2878850 h 6088385"/>
              <a:gd name="connsiteX1031" fmla="*/ 6014100 w 6088384"/>
              <a:gd name="connsiteY1031" fmla="*/ 3067777 h 6088385"/>
              <a:gd name="connsiteX1032" fmla="*/ 6010800 w 6088384"/>
              <a:gd name="connsiteY1032" fmla="*/ 3098240 h 6088385"/>
              <a:gd name="connsiteX1033" fmla="*/ 5906443 w 6088384"/>
              <a:gd name="connsiteY1033" fmla="*/ 3520432 h 6088385"/>
              <a:gd name="connsiteX1034" fmla="*/ 5859844 w 6088384"/>
              <a:gd name="connsiteY1034" fmla="*/ 3641051 h 6088385"/>
              <a:gd name="connsiteX1035" fmla="*/ 5862565 w 6088384"/>
              <a:gd name="connsiteY1035" fmla="*/ 3584073 h 6088385"/>
              <a:gd name="connsiteX1036" fmla="*/ 5820717 w 6088384"/>
              <a:gd name="connsiteY1036" fmla="*/ 3147460 h 6088385"/>
              <a:gd name="connsiteX1037" fmla="*/ 5800194 w 6088384"/>
              <a:gd name="connsiteY1037" fmla="*/ 3063405 h 6088385"/>
              <a:gd name="connsiteX1038" fmla="*/ 5825738 w 6088384"/>
              <a:gd name="connsiteY1038" fmla="*/ 2961091 h 6088385"/>
              <a:gd name="connsiteX1039" fmla="*/ 5870010 w 6088384"/>
              <a:gd name="connsiteY1039" fmla="*/ 2528960 h 6088385"/>
              <a:gd name="connsiteX1040" fmla="*/ 1456621 w 6088384"/>
              <a:gd name="connsiteY1040" fmla="*/ 649233 h 6088385"/>
              <a:gd name="connsiteX1041" fmla="*/ 1434261 w 6088384"/>
              <a:gd name="connsiteY1041" fmla="*/ 669555 h 6088385"/>
              <a:gd name="connsiteX1042" fmla="*/ 1155120 w 6088384"/>
              <a:gd name="connsiteY1042" fmla="*/ 1007876 h 6088385"/>
              <a:gd name="connsiteX1043" fmla="*/ 1112039 w 6088384"/>
              <a:gd name="connsiteY1043" fmla="*/ 1078789 h 6088385"/>
              <a:gd name="connsiteX1044" fmla="*/ 1018587 w 6088384"/>
              <a:gd name="connsiteY1044" fmla="*/ 1134901 h 6088385"/>
              <a:gd name="connsiteX1045" fmla="*/ 681720 w 6088384"/>
              <a:gd name="connsiteY1045" fmla="*/ 1409160 h 6088385"/>
              <a:gd name="connsiteX1046" fmla="*/ 676496 w 6088384"/>
              <a:gd name="connsiteY1046" fmla="*/ 1414641 h 6088385"/>
              <a:gd name="connsiteX1047" fmla="*/ 746428 w 6088384"/>
              <a:gd name="connsiteY1047" fmla="*/ 1266251 h 6088385"/>
              <a:gd name="connsiteX1048" fmla="*/ 858656 w 6088384"/>
              <a:gd name="connsiteY1048" fmla="*/ 1077324 h 6088385"/>
              <a:gd name="connsiteX1049" fmla="*/ 966686 w 6088384"/>
              <a:gd name="connsiteY1049" fmla="*/ 929831 h 6088385"/>
              <a:gd name="connsiteX1050" fmla="*/ 980167 w 6088384"/>
              <a:gd name="connsiteY1050" fmla="*/ 918985 h 6088385"/>
              <a:gd name="connsiteX1051" fmla="*/ 1223938 w 6088384"/>
              <a:gd name="connsiteY1051" fmla="*/ 761130 h 6088385"/>
              <a:gd name="connsiteX1052" fmla="*/ 6016808 w 6088384"/>
              <a:gd name="connsiteY1052" fmla="*/ 2492249 h 6088385"/>
              <a:gd name="connsiteX1053" fmla="*/ 6041941 w 6088384"/>
              <a:gd name="connsiteY1053" fmla="*/ 2589996 h 6088385"/>
              <a:gd name="connsiteX1054" fmla="*/ 6088384 w 6088384"/>
              <a:gd name="connsiteY1054" fmla="*/ 3050703 h 6088385"/>
              <a:gd name="connsiteX1055" fmla="*/ 6041941 w 6088384"/>
              <a:gd name="connsiteY1055" fmla="*/ 3511412 h 6088385"/>
              <a:gd name="connsiteX1056" fmla="*/ 6006336 w 6088384"/>
              <a:gd name="connsiteY1056" fmla="*/ 3649883 h 6088385"/>
              <a:gd name="connsiteX1057" fmla="*/ 6021692 w 6088384"/>
              <a:gd name="connsiteY1057" fmla="*/ 3541716 h 6088385"/>
              <a:gd name="connsiteX1058" fmla="*/ 6018583 w 6088384"/>
              <a:gd name="connsiteY1058" fmla="*/ 3096802 h 6088385"/>
              <a:gd name="connsiteX1059" fmla="*/ 6014100 w 6088384"/>
              <a:gd name="connsiteY1059" fmla="*/ 3067777 h 6088385"/>
              <a:gd name="connsiteX1060" fmla="*/ 6030147 w 6088384"/>
              <a:gd name="connsiteY1060" fmla="*/ 2919651 h 6088385"/>
              <a:gd name="connsiteX1061" fmla="*/ 6026065 w 6088384"/>
              <a:gd name="connsiteY1061" fmla="*/ 2557453 h 6088385"/>
              <a:gd name="connsiteX1062" fmla="*/ 4725011 w 6088384"/>
              <a:gd name="connsiteY1062" fmla="*/ 1944703 h 6088385"/>
              <a:gd name="connsiteX1063" fmla="*/ 4763580 w 6088384"/>
              <a:gd name="connsiteY1063" fmla="*/ 1972953 h 6088385"/>
              <a:gd name="connsiteX1064" fmla="*/ 4928987 w 6088384"/>
              <a:gd name="connsiteY1064" fmla="*/ 2120733 h 6088385"/>
              <a:gd name="connsiteX1065" fmla="*/ 5049404 w 6088384"/>
              <a:gd name="connsiteY1065" fmla="*/ 2251673 h 6088385"/>
              <a:gd name="connsiteX1066" fmla="*/ 5051055 w 6088384"/>
              <a:gd name="connsiteY1066" fmla="*/ 2383340 h 6088385"/>
              <a:gd name="connsiteX1067" fmla="*/ 5036309 w 6088384"/>
              <a:gd name="connsiteY1067" fmla="*/ 2601010 h 6088385"/>
              <a:gd name="connsiteX1068" fmla="*/ 5024289 w 6088384"/>
              <a:gd name="connsiteY1068" fmla="*/ 2674084 h 6088385"/>
              <a:gd name="connsiteX1069" fmla="*/ 4933267 w 6088384"/>
              <a:gd name="connsiteY1069" fmla="*/ 2524257 h 6088385"/>
              <a:gd name="connsiteX1070" fmla="*/ 4801669 w 6088384"/>
              <a:gd name="connsiteY1070" fmla="*/ 2348273 h 6088385"/>
              <a:gd name="connsiteX1071" fmla="*/ 4789834 w 6088384"/>
              <a:gd name="connsiteY1071" fmla="*/ 2335251 h 6088385"/>
              <a:gd name="connsiteX1072" fmla="*/ 4785952 w 6088384"/>
              <a:gd name="connsiteY1072" fmla="*/ 2270952 h 6088385"/>
              <a:gd name="connsiteX1073" fmla="*/ 4758786 w 6088384"/>
              <a:gd name="connsiteY1073" fmla="*/ 2082485 h 6088385"/>
              <a:gd name="connsiteX1074" fmla="*/ 3712172 w 6088384"/>
              <a:gd name="connsiteY1074" fmla="*/ 1498170 h 6088385"/>
              <a:gd name="connsiteX1075" fmla="*/ 3779601 w 6088384"/>
              <a:gd name="connsiteY1075" fmla="*/ 1547558 h 6088385"/>
              <a:gd name="connsiteX1076" fmla="*/ 3945007 w 6088384"/>
              <a:gd name="connsiteY1076" fmla="*/ 1695337 h 6088385"/>
              <a:gd name="connsiteX1077" fmla="*/ 3960073 w 6088384"/>
              <a:gd name="connsiteY1077" fmla="*/ 1711720 h 6088385"/>
              <a:gd name="connsiteX1078" fmla="*/ 3927495 w 6088384"/>
              <a:gd name="connsiteY1078" fmla="*/ 1696026 h 6088385"/>
              <a:gd name="connsiteX1079" fmla="*/ 3717467 w 6088384"/>
              <a:gd name="connsiteY1079" fmla="*/ 1619155 h 6088385"/>
              <a:gd name="connsiteX1080" fmla="*/ 3652683 w 6088384"/>
              <a:gd name="connsiteY1080" fmla="*/ 1602497 h 6088385"/>
              <a:gd name="connsiteX1081" fmla="*/ 3567408 w 6088384"/>
              <a:gd name="connsiteY1081" fmla="*/ 1552106 h 6088385"/>
              <a:gd name="connsiteX1082" fmla="*/ 3377842 w 6088384"/>
              <a:gd name="connsiteY1082" fmla="*/ 1464123 h 6088385"/>
              <a:gd name="connsiteX1083" fmla="*/ 3567828 w 6088384"/>
              <a:gd name="connsiteY1083" fmla="*/ 1475543 h 6088385"/>
              <a:gd name="connsiteX1084" fmla="*/ 2672330 w 6088384"/>
              <a:gd name="connsiteY1084" fmla="*/ 1064141 h 6088385"/>
              <a:gd name="connsiteX1085" fmla="*/ 2477076 w 6088384"/>
              <a:gd name="connsiteY1085" fmla="*/ 1187862 h 6088385"/>
              <a:gd name="connsiteX1086" fmla="*/ 2338391 w 6088384"/>
              <a:gd name="connsiteY1086" fmla="*/ 1298484 h 6088385"/>
              <a:gd name="connsiteX1087" fmla="*/ 2285197 w 6088384"/>
              <a:gd name="connsiteY1087" fmla="*/ 1301024 h 6088385"/>
              <a:gd name="connsiteX1088" fmla="*/ 2067703 w 6088384"/>
              <a:gd name="connsiteY1088" fmla="*/ 1332409 h 6088385"/>
              <a:gd name="connsiteX1089" fmla="*/ 1946628 w 6088384"/>
              <a:gd name="connsiteY1089" fmla="*/ 1361970 h 6088385"/>
              <a:gd name="connsiteX1090" fmla="*/ 2073380 w 6088384"/>
              <a:gd name="connsiteY1090" fmla="*/ 1208935 h 6088385"/>
              <a:gd name="connsiteX1091" fmla="*/ 2247365 w 6088384"/>
              <a:gd name="connsiteY1091" fmla="*/ 1041479 h 6088385"/>
              <a:gd name="connsiteX1092" fmla="*/ 2355520 w 6088384"/>
              <a:gd name="connsiteY1092" fmla="*/ 1036952 h 6088385"/>
              <a:gd name="connsiteX1093" fmla="*/ 2576976 w 6088384"/>
              <a:gd name="connsiteY1093" fmla="*/ 1049415 h 6088385"/>
              <a:gd name="connsiteX1094" fmla="*/ 1403768 w 6088384"/>
              <a:gd name="connsiteY1094" fmla="*/ 505670 h 6088385"/>
              <a:gd name="connsiteX1095" fmla="*/ 1301372 w 6088384"/>
              <a:gd name="connsiteY1095" fmla="*/ 582607 h 6088385"/>
              <a:gd name="connsiteX1096" fmla="*/ 988970 w 6088384"/>
              <a:gd name="connsiteY1096" fmla="*/ 899406 h 6088385"/>
              <a:gd name="connsiteX1097" fmla="*/ 966686 w 6088384"/>
              <a:gd name="connsiteY1097" fmla="*/ 929831 h 6088385"/>
              <a:gd name="connsiteX1098" fmla="*/ 840205 w 6088384"/>
              <a:gd name="connsiteY1098" fmla="*/ 1031587 h 6088385"/>
              <a:gd name="connsiteX1099" fmla="*/ 586979 w 6088384"/>
              <a:gd name="connsiteY1099" fmla="*/ 1290586 h 6088385"/>
              <a:gd name="connsiteX1100" fmla="*/ 537332 w 6088384"/>
              <a:gd name="connsiteY1100" fmla="*/ 1356661 h 6088385"/>
              <a:gd name="connsiteX1101" fmla="*/ 602445 w 6088384"/>
              <a:gd name="connsiteY1101" fmla="*/ 1246475 h 6088385"/>
              <a:gd name="connsiteX1102" fmla="*/ 895374 w 6088384"/>
              <a:gd name="connsiteY1102" fmla="*/ 887865 h 6088385"/>
              <a:gd name="connsiteX1103" fmla="*/ 1301819 w 6088384"/>
              <a:gd name="connsiteY1103" fmla="*/ 564205 h 6088385"/>
              <a:gd name="connsiteX1104" fmla="*/ 4198300 w 6088384"/>
              <a:gd name="connsiteY1104" fmla="*/ 1636892 h 6088385"/>
              <a:gd name="connsiteX1105" fmla="*/ 4382500 w 6088384"/>
              <a:gd name="connsiteY1105" fmla="*/ 1723701 h 6088385"/>
              <a:gd name="connsiteX1106" fmla="*/ 4408505 w 6088384"/>
              <a:gd name="connsiteY1106" fmla="*/ 1772691 h 6088385"/>
              <a:gd name="connsiteX1107" fmla="*/ 4478984 w 6088384"/>
              <a:gd name="connsiteY1107" fmla="*/ 1937330 h 6088385"/>
              <a:gd name="connsiteX1108" fmla="*/ 4522743 w 6088384"/>
              <a:gd name="connsiteY1108" fmla="*/ 2066526 h 6088385"/>
              <a:gd name="connsiteX1109" fmla="*/ 4491789 w 6088384"/>
              <a:gd name="connsiteY1109" fmla="*/ 2038393 h 6088385"/>
              <a:gd name="connsiteX1110" fmla="*/ 4315805 w 6088384"/>
              <a:gd name="connsiteY1110" fmla="*/ 1906794 h 6088385"/>
              <a:gd name="connsiteX1111" fmla="*/ 4247632 w 6088384"/>
              <a:gd name="connsiteY1111" fmla="*/ 1865378 h 6088385"/>
              <a:gd name="connsiteX1112" fmla="*/ 4229667 w 6088384"/>
              <a:gd name="connsiteY1112" fmla="*/ 1833770 h 6088385"/>
              <a:gd name="connsiteX1113" fmla="*/ 4131141 w 6088384"/>
              <a:gd name="connsiteY1113" fmla="*/ 1687876 h 6088385"/>
              <a:gd name="connsiteX1114" fmla="*/ 4044668 w 6088384"/>
              <a:gd name="connsiteY1114" fmla="*/ 1581682 h 6088385"/>
              <a:gd name="connsiteX1115" fmla="*/ 3214320 w 6088384"/>
              <a:gd name="connsiteY1115" fmla="*/ 1211498 h 6088385"/>
              <a:gd name="connsiteX1116" fmla="*/ 3411713 w 6088384"/>
              <a:gd name="connsiteY1116" fmla="*/ 1304525 h 6088385"/>
              <a:gd name="connsiteX1117" fmla="*/ 3396744 w 6088384"/>
              <a:gd name="connsiteY1117" fmla="*/ 1305111 h 6088385"/>
              <a:gd name="connsiteX1118" fmla="*/ 3217823 w 6088384"/>
              <a:gd name="connsiteY1118" fmla="*/ 1326230 h 6088385"/>
              <a:gd name="connsiteX1119" fmla="*/ 3051222 w 6088384"/>
              <a:gd name="connsiteY1119" fmla="*/ 1359338 h 6088385"/>
              <a:gd name="connsiteX1120" fmla="*/ 2940928 w 6088384"/>
              <a:gd name="connsiteY1120" fmla="*/ 1332409 h 6088385"/>
              <a:gd name="connsiteX1121" fmla="*/ 2723434 w 6088384"/>
              <a:gd name="connsiteY1121" fmla="*/ 1301023 h 6088385"/>
              <a:gd name="connsiteX1122" fmla="*/ 2707348 w 6088384"/>
              <a:gd name="connsiteY1122" fmla="*/ 1300255 h 6088385"/>
              <a:gd name="connsiteX1123" fmla="*/ 2838713 w 6088384"/>
              <a:gd name="connsiteY1123" fmla="*/ 1235382 h 6088385"/>
              <a:gd name="connsiteX1124" fmla="*/ 3055988 w 6088384"/>
              <a:gd name="connsiteY1124" fmla="*/ 1154599 h 6088385"/>
              <a:gd name="connsiteX1125" fmla="*/ 3778818 w 6088384"/>
              <a:gd name="connsiteY1125" fmla="*/ 1307728 h 6088385"/>
              <a:gd name="connsiteX1126" fmla="*/ 3817976 w 6088384"/>
              <a:gd name="connsiteY1126" fmla="*/ 1340938 h 6088385"/>
              <a:gd name="connsiteX1127" fmla="*/ 3983321 w 6088384"/>
              <a:gd name="connsiteY1127" fmla="*/ 1506344 h 6088385"/>
              <a:gd name="connsiteX1128" fmla="*/ 4044668 w 6088384"/>
              <a:gd name="connsiteY1128" fmla="*/ 1581682 h 6088385"/>
              <a:gd name="connsiteX1129" fmla="*/ 3991857 w 6088384"/>
              <a:gd name="connsiteY1129" fmla="*/ 1562704 h 6088385"/>
              <a:gd name="connsiteX1130" fmla="*/ 3782279 w 6088384"/>
              <a:gd name="connsiteY1130" fmla="*/ 1509160 h 6088385"/>
              <a:gd name="connsiteX1131" fmla="*/ 3712172 w 6088384"/>
              <a:gd name="connsiteY1131" fmla="*/ 1498170 h 6088385"/>
              <a:gd name="connsiteX1132" fmla="*/ 3601683 w 6088384"/>
              <a:gd name="connsiteY1132" fmla="*/ 1417243 h 6088385"/>
              <a:gd name="connsiteX1133" fmla="*/ 3412756 w 6088384"/>
              <a:gd name="connsiteY1133" fmla="*/ 1305016 h 6088385"/>
              <a:gd name="connsiteX1134" fmla="*/ 3411713 w 6088384"/>
              <a:gd name="connsiteY1134" fmla="*/ 1304525 h 6088385"/>
              <a:gd name="connsiteX1135" fmla="*/ 3576562 w 6088384"/>
              <a:gd name="connsiteY1135" fmla="*/ 1298071 h 6088385"/>
              <a:gd name="connsiteX1136" fmla="*/ 4981997 w 6088384"/>
              <a:gd name="connsiteY1136" fmla="*/ 1783207 h 6088385"/>
              <a:gd name="connsiteX1137" fmla="*/ 5019392 w 6088384"/>
              <a:gd name="connsiteY1137" fmla="*/ 1810699 h 6088385"/>
              <a:gd name="connsiteX1138" fmla="*/ 5193009 w 6088384"/>
              <a:gd name="connsiteY1138" fmla="*/ 1967626 h 6088385"/>
              <a:gd name="connsiteX1139" fmla="*/ 5326076 w 6088384"/>
              <a:gd name="connsiteY1139" fmla="*/ 2114846 h 6088385"/>
              <a:gd name="connsiteX1140" fmla="*/ 5336705 w 6088384"/>
              <a:gd name="connsiteY1140" fmla="*/ 2286002 h 6088385"/>
              <a:gd name="connsiteX1141" fmla="*/ 5318339 w 6088384"/>
              <a:gd name="connsiteY1141" fmla="*/ 2577155 h 6088385"/>
              <a:gd name="connsiteX1142" fmla="*/ 5311061 w 6088384"/>
              <a:gd name="connsiteY1142" fmla="*/ 2622874 h 6088385"/>
              <a:gd name="connsiteX1143" fmla="*/ 5216261 w 6088384"/>
              <a:gd name="connsiteY1143" fmla="*/ 2466201 h 6088385"/>
              <a:gd name="connsiteX1144" fmla="*/ 5080380 w 6088384"/>
              <a:gd name="connsiteY1144" fmla="*/ 2285356 h 6088385"/>
              <a:gd name="connsiteX1145" fmla="*/ 5049404 w 6088384"/>
              <a:gd name="connsiteY1145" fmla="*/ 2251673 h 6088385"/>
              <a:gd name="connsiteX1146" fmla="*/ 5049220 w 6088384"/>
              <a:gd name="connsiteY1146" fmla="*/ 2236960 h 6088385"/>
              <a:gd name="connsiteX1147" fmla="*/ 4985777 w 6088384"/>
              <a:gd name="connsiteY1147" fmla="*/ 1796404 h 6088385"/>
              <a:gd name="connsiteX1148" fmla="*/ 2620366 w 6088384"/>
              <a:gd name="connsiteY1148" fmla="*/ 778842 h 6088385"/>
              <a:gd name="connsiteX1149" fmla="*/ 2466201 w 6088384"/>
              <a:gd name="connsiteY1149" fmla="*/ 872124 h 6088385"/>
              <a:gd name="connsiteX1150" fmla="*/ 2258925 w 6088384"/>
              <a:gd name="connsiteY1150" fmla="*/ 1030353 h 6088385"/>
              <a:gd name="connsiteX1151" fmla="*/ 2247365 w 6088384"/>
              <a:gd name="connsiteY1151" fmla="*/ 1041479 h 6088385"/>
              <a:gd name="connsiteX1152" fmla="*/ 2132062 w 6088384"/>
              <a:gd name="connsiteY1152" fmla="*/ 1046306 h 6088385"/>
              <a:gd name="connsiteX1153" fmla="*/ 1908103 w 6088384"/>
              <a:gd name="connsiteY1153" fmla="*/ 1078101 h 6088385"/>
              <a:gd name="connsiteX1154" fmla="*/ 1780592 w 6088384"/>
              <a:gd name="connsiteY1154" fmla="*/ 1109474 h 6088385"/>
              <a:gd name="connsiteX1155" fmla="*/ 1844518 w 6088384"/>
              <a:gd name="connsiteY1155" fmla="*/ 1028491 h 6088385"/>
              <a:gd name="connsiteX1156" fmla="*/ 1967627 w 6088384"/>
              <a:gd name="connsiteY1156" fmla="*/ 895376 h 6088385"/>
              <a:gd name="connsiteX1157" fmla="*/ 2119359 w 6088384"/>
              <a:gd name="connsiteY1157" fmla="*/ 758232 h 6088385"/>
              <a:gd name="connsiteX1158" fmla="*/ 2140613 w 6088384"/>
              <a:gd name="connsiteY1158" fmla="*/ 756230 h 6088385"/>
              <a:gd name="connsiteX1159" fmla="*/ 2286002 w 6088384"/>
              <a:gd name="connsiteY1159" fmla="*/ 751681 h 6088385"/>
              <a:gd name="connsiteX1160" fmla="*/ 2519732 w 6088384"/>
              <a:gd name="connsiteY1160" fmla="*/ 763484 h 6088385"/>
              <a:gd name="connsiteX1161" fmla="*/ 4436787 w 6088384"/>
              <a:gd name="connsiteY1161" fmla="*/ 1465460 h 6088385"/>
              <a:gd name="connsiteX1162" fmla="*/ 4579836 w 6088384"/>
              <a:gd name="connsiteY1162" fmla="*/ 1531853 h 6088385"/>
              <a:gd name="connsiteX1163" fmla="*/ 4609549 w 6088384"/>
              <a:gd name="connsiteY1163" fmla="*/ 1594300 h 6088385"/>
              <a:gd name="connsiteX1164" fmla="*/ 4698131 w 6088384"/>
              <a:gd name="connsiteY1164" fmla="*/ 1835045 h 6088385"/>
              <a:gd name="connsiteX1165" fmla="*/ 4725011 w 6088384"/>
              <a:gd name="connsiteY1165" fmla="*/ 1944703 h 6088385"/>
              <a:gd name="connsiteX1166" fmla="*/ 4585663 w 6088384"/>
              <a:gd name="connsiteY1166" fmla="*/ 1842638 h 6088385"/>
              <a:gd name="connsiteX1167" fmla="*/ 4396736 w 6088384"/>
              <a:gd name="connsiteY1167" fmla="*/ 1730411 h 6088385"/>
              <a:gd name="connsiteX1168" fmla="*/ 4382500 w 6088384"/>
              <a:gd name="connsiteY1168" fmla="*/ 1723701 h 6088385"/>
              <a:gd name="connsiteX1169" fmla="*/ 4312467 w 6088384"/>
              <a:gd name="connsiteY1169" fmla="*/ 1591768 h 6088385"/>
              <a:gd name="connsiteX1170" fmla="*/ 4168486 w 6088384"/>
              <a:gd name="connsiteY1170" fmla="*/ 1377839 h 6088385"/>
              <a:gd name="connsiteX1171" fmla="*/ 4227418 w 6088384"/>
              <a:gd name="connsiteY1171" fmla="*/ 1392228 h 6088385"/>
              <a:gd name="connsiteX1172" fmla="*/ 4436787 w 6088384"/>
              <a:gd name="connsiteY1172" fmla="*/ 1465460 h 6088385"/>
              <a:gd name="connsiteX1173" fmla="*/ 3175817 w 6088384"/>
              <a:gd name="connsiteY1173" fmla="*/ 931327 h 6088385"/>
              <a:gd name="connsiteX1174" fmla="*/ 3326708 w 6088384"/>
              <a:gd name="connsiteY1174" fmla="*/ 1001768 h 6088385"/>
              <a:gd name="connsiteX1175" fmla="*/ 3447652 w 6088384"/>
              <a:gd name="connsiteY1175" fmla="*/ 1069372 h 6088385"/>
              <a:gd name="connsiteX1176" fmla="*/ 3289085 w 6088384"/>
              <a:gd name="connsiteY1176" fmla="*/ 1093861 h 6088385"/>
              <a:gd name="connsiteX1177" fmla="*/ 3060062 w 6088384"/>
              <a:gd name="connsiteY1177" fmla="*/ 1153084 h 6088385"/>
              <a:gd name="connsiteX1178" fmla="*/ 3055988 w 6088384"/>
              <a:gd name="connsiteY1178" fmla="*/ 1154599 h 6088385"/>
              <a:gd name="connsiteX1179" fmla="*/ 3007877 w 6088384"/>
              <a:gd name="connsiteY1179" fmla="*/ 1137310 h 6088385"/>
              <a:gd name="connsiteX1180" fmla="*/ 2794929 w 6088384"/>
              <a:gd name="connsiteY1180" fmla="*/ 1083075 h 6088385"/>
              <a:gd name="connsiteX1181" fmla="*/ 2672330 w 6088384"/>
              <a:gd name="connsiteY1181" fmla="*/ 1064141 h 6088385"/>
              <a:gd name="connsiteX1182" fmla="*/ 2687475 w 6088384"/>
              <a:gd name="connsiteY1182" fmla="*/ 1054545 h 6088385"/>
              <a:gd name="connsiteX1183" fmla="*/ 2912568 w 6088384"/>
              <a:gd name="connsiteY1183" fmla="*/ 944351 h 6088385"/>
              <a:gd name="connsiteX1184" fmla="*/ 3061984 w 6088384"/>
              <a:gd name="connsiteY1184" fmla="*/ 889663 h 6088385"/>
              <a:gd name="connsiteX1185" fmla="*/ 3871612 w 6088384"/>
              <a:gd name="connsiteY1185" fmla="*/ 1053728 h 6088385"/>
              <a:gd name="connsiteX1186" fmla="*/ 3979332 w 6088384"/>
              <a:gd name="connsiteY1186" fmla="*/ 1156065 h 6088385"/>
              <a:gd name="connsiteX1187" fmla="*/ 4159557 w 6088384"/>
              <a:gd name="connsiteY1187" fmla="*/ 1364572 h 6088385"/>
              <a:gd name="connsiteX1188" fmla="*/ 4168486 w 6088384"/>
              <a:gd name="connsiteY1188" fmla="*/ 1377839 h 6088385"/>
              <a:gd name="connsiteX1189" fmla="*/ 4013175 w 6088384"/>
              <a:gd name="connsiteY1189" fmla="*/ 1339918 h 6088385"/>
              <a:gd name="connsiteX1190" fmla="*/ 3795681 w 6088384"/>
              <a:gd name="connsiteY1190" fmla="*/ 1308533 h 6088385"/>
              <a:gd name="connsiteX1191" fmla="*/ 3778818 w 6088384"/>
              <a:gd name="connsiteY1191" fmla="*/ 1307728 h 6088385"/>
              <a:gd name="connsiteX1192" fmla="*/ 3708119 w 6088384"/>
              <a:gd name="connsiteY1192" fmla="*/ 1247769 h 6088385"/>
              <a:gd name="connsiteX1193" fmla="*/ 3471377 w 6088384"/>
              <a:gd name="connsiteY1193" fmla="*/ 1082633 h 6088385"/>
              <a:gd name="connsiteX1194" fmla="*/ 3447652 w 6088384"/>
              <a:gd name="connsiteY1194" fmla="*/ 1069372 h 6088385"/>
              <a:gd name="connsiteX1195" fmla="*/ 3507038 w 6088384"/>
              <a:gd name="connsiteY1195" fmla="*/ 1060201 h 6088385"/>
              <a:gd name="connsiteX1196" fmla="*/ 3728495 w 6088384"/>
              <a:gd name="connsiteY1196" fmla="*/ 1047737 h 6088385"/>
              <a:gd name="connsiteX1197" fmla="*/ 5225493 w 6088384"/>
              <a:gd name="connsiteY1197" fmla="*/ 1593434 h 6088385"/>
              <a:gd name="connsiteX1198" fmla="*/ 5372658 w 6088384"/>
              <a:gd name="connsiteY1198" fmla="*/ 1728772 h 6088385"/>
              <a:gd name="connsiteX1199" fmla="*/ 5520438 w 6088384"/>
              <a:gd name="connsiteY1199" fmla="*/ 1894178 h 6088385"/>
              <a:gd name="connsiteX1200" fmla="*/ 5590453 w 6088384"/>
              <a:gd name="connsiteY1200" fmla="*/ 1989769 h 6088385"/>
              <a:gd name="connsiteX1201" fmla="*/ 5609450 w 6088384"/>
              <a:gd name="connsiteY1201" fmla="*/ 2117147 h 6088385"/>
              <a:gd name="connsiteX1202" fmla="*/ 5620385 w 6088384"/>
              <a:gd name="connsiteY1202" fmla="*/ 2391768 h 6088385"/>
              <a:gd name="connsiteX1203" fmla="*/ 5608450 w 6088384"/>
              <a:gd name="connsiteY1203" fmla="*/ 2536991 h 6088385"/>
              <a:gd name="connsiteX1204" fmla="*/ 5601019 w 6088384"/>
              <a:gd name="connsiteY1204" fmla="*/ 2520980 h 6088385"/>
              <a:gd name="connsiteX1205" fmla="*/ 5349936 w 6088384"/>
              <a:gd name="connsiteY1205" fmla="*/ 2141244 h 6088385"/>
              <a:gd name="connsiteX1206" fmla="*/ 5326076 w 6088384"/>
              <a:gd name="connsiteY1206" fmla="*/ 2114846 h 6088385"/>
              <a:gd name="connsiteX1207" fmla="*/ 5318902 w 6088384"/>
              <a:gd name="connsiteY1207" fmla="*/ 1999320 h 6088385"/>
              <a:gd name="connsiteX1208" fmla="*/ 5266921 w 6088384"/>
              <a:gd name="connsiteY1208" fmla="*/ 1723260 h 6088385"/>
              <a:gd name="connsiteX1209" fmla="*/ 2544035 w 6088384"/>
              <a:gd name="connsiteY1209" fmla="*/ 476667 h 6088385"/>
              <a:gd name="connsiteX1210" fmla="*/ 2520981 w 6088384"/>
              <a:gd name="connsiteY1210" fmla="*/ 487366 h 6088385"/>
              <a:gd name="connsiteX1211" fmla="*/ 2141245 w 6088384"/>
              <a:gd name="connsiteY1211" fmla="*/ 738449 h 6088385"/>
              <a:gd name="connsiteX1212" fmla="*/ 2119359 w 6088384"/>
              <a:gd name="connsiteY1212" fmla="*/ 758232 h 6088385"/>
              <a:gd name="connsiteX1213" fmla="*/ 1997643 w 6088384"/>
              <a:gd name="connsiteY1213" fmla="*/ 769694 h 6088385"/>
              <a:gd name="connsiteX1214" fmla="*/ 1720047 w 6088384"/>
              <a:gd name="connsiteY1214" fmla="*/ 822280 h 6088385"/>
              <a:gd name="connsiteX1215" fmla="*/ 1593377 w 6088384"/>
              <a:gd name="connsiteY1215" fmla="*/ 862954 h 6088385"/>
              <a:gd name="connsiteX1216" fmla="*/ 1728774 w 6088384"/>
              <a:gd name="connsiteY1216" fmla="*/ 715726 h 6088385"/>
              <a:gd name="connsiteX1217" fmla="*/ 1894180 w 6088384"/>
              <a:gd name="connsiteY1217" fmla="*/ 567946 h 6088385"/>
              <a:gd name="connsiteX1218" fmla="*/ 1989769 w 6088384"/>
              <a:gd name="connsiteY1218" fmla="*/ 497932 h 6088385"/>
              <a:gd name="connsiteX1219" fmla="*/ 2117148 w 6088384"/>
              <a:gd name="connsiteY1219" fmla="*/ 478936 h 6088385"/>
              <a:gd name="connsiteX1220" fmla="*/ 2530161 w 6088384"/>
              <a:gd name="connsiteY1220" fmla="*/ 475099 h 6088385"/>
              <a:gd name="connsiteX1221" fmla="*/ 3218689 w 6088384"/>
              <a:gd name="connsiteY1221" fmla="*/ 642125 h 6088385"/>
              <a:gd name="connsiteX1222" fmla="*/ 3404490 w 6088384"/>
              <a:gd name="connsiteY1222" fmla="*/ 728887 h 6088385"/>
              <a:gd name="connsiteX1223" fmla="*/ 3503741 w 6088384"/>
              <a:gd name="connsiteY1223" fmla="*/ 786414 h 6088385"/>
              <a:gd name="connsiteX1224" fmla="*/ 3341674 w 6088384"/>
              <a:gd name="connsiteY1224" fmla="*/ 811149 h 6088385"/>
              <a:gd name="connsiteX1225" fmla="*/ 3122596 w 6088384"/>
              <a:gd name="connsiteY1225" fmla="*/ 867479 h 6088385"/>
              <a:gd name="connsiteX1226" fmla="*/ 3061984 w 6088384"/>
              <a:gd name="connsiteY1226" fmla="*/ 889663 h 6088385"/>
              <a:gd name="connsiteX1227" fmla="*/ 2965789 w 6088384"/>
              <a:gd name="connsiteY1227" fmla="*/ 854455 h 6088385"/>
              <a:gd name="connsiteX1228" fmla="*/ 2746711 w 6088384"/>
              <a:gd name="connsiteY1228" fmla="*/ 798125 h 6088385"/>
              <a:gd name="connsiteX1229" fmla="*/ 2620366 w 6088384"/>
              <a:gd name="connsiteY1229" fmla="*/ 778842 h 6088385"/>
              <a:gd name="connsiteX1230" fmla="*/ 2662646 w 6088384"/>
              <a:gd name="connsiteY1230" fmla="*/ 753259 h 6088385"/>
              <a:gd name="connsiteX1231" fmla="*/ 2874068 w 6088384"/>
              <a:gd name="connsiteY1231" fmla="*/ 652910 h 6088385"/>
              <a:gd name="connsiteX1232" fmla="*/ 3064440 w 6088384"/>
              <a:gd name="connsiteY1232" fmla="*/ 585088 h 6088385"/>
              <a:gd name="connsiteX1233" fmla="*/ 3082627 w 6088384"/>
              <a:gd name="connsiteY1233" fmla="*/ 590689 h 6088385"/>
              <a:gd name="connsiteX1234" fmla="*/ 3218689 w 6088384"/>
              <a:gd name="connsiteY1234" fmla="*/ 642125 h 6088385"/>
              <a:gd name="connsiteX1235" fmla="*/ 4619324 w 6088384"/>
              <a:gd name="connsiteY1235" fmla="*/ 1222284 h 6088385"/>
              <a:gd name="connsiteX1236" fmla="*/ 4806015 w 6088384"/>
              <a:gd name="connsiteY1236" fmla="*/ 1310894 h 6088385"/>
              <a:gd name="connsiteX1237" fmla="*/ 4813196 w 6088384"/>
              <a:gd name="connsiteY1237" fmla="*/ 1324285 h 6088385"/>
              <a:gd name="connsiteX1238" fmla="*/ 4876886 w 6088384"/>
              <a:gd name="connsiteY1238" fmla="*/ 1464688 h 6088385"/>
              <a:gd name="connsiteX1239" fmla="*/ 4938036 w 6088384"/>
              <a:gd name="connsiteY1239" fmla="*/ 1629737 h 6088385"/>
              <a:gd name="connsiteX1240" fmla="*/ 4981997 w 6088384"/>
              <a:gd name="connsiteY1240" fmla="*/ 1783207 h 6088385"/>
              <a:gd name="connsiteX1241" fmla="*/ 4834399 w 6088384"/>
              <a:gd name="connsiteY1241" fmla="*/ 1674696 h 6088385"/>
              <a:gd name="connsiteX1242" fmla="*/ 4639655 w 6088384"/>
              <a:gd name="connsiteY1242" fmla="*/ 1559616 h 6088385"/>
              <a:gd name="connsiteX1243" fmla="*/ 4579836 w 6088384"/>
              <a:gd name="connsiteY1243" fmla="*/ 1531853 h 6088385"/>
              <a:gd name="connsiteX1244" fmla="*/ 4541157 w 6088384"/>
              <a:gd name="connsiteY1244" fmla="*/ 1450563 h 6088385"/>
              <a:gd name="connsiteX1245" fmla="*/ 4372647 w 6088384"/>
              <a:gd name="connsiteY1245" fmla="*/ 1175877 h 6088385"/>
              <a:gd name="connsiteX1246" fmla="*/ 4335422 w 6088384"/>
              <a:gd name="connsiteY1246" fmla="*/ 1128132 h 6088385"/>
              <a:gd name="connsiteX1247" fmla="*/ 4398868 w 6088384"/>
              <a:gd name="connsiteY1247" fmla="*/ 1143743 h 6088385"/>
              <a:gd name="connsiteX1248" fmla="*/ 4619324 w 6088384"/>
              <a:gd name="connsiteY1248" fmla="*/ 1222284 h 6088385"/>
              <a:gd name="connsiteX1249" fmla="*/ 5439153 w 6088384"/>
              <a:gd name="connsiteY1249" fmla="*/ 1456619 h 6088385"/>
              <a:gd name="connsiteX1250" fmla="*/ 5566373 w 6088384"/>
              <a:gd name="connsiteY1250" fmla="*/ 1596597 h 6088385"/>
              <a:gd name="connsiteX1251" fmla="*/ 5697971 w 6088384"/>
              <a:gd name="connsiteY1251" fmla="*/ 1772581 h 6088385"/>
              <a:gd name="connsiteX1252" fmla="*/ 5794936 w 6088384"/>
              <a:gd name="connsiteY1252" fmla="*/ 1932189 h 6088385"/>
              <a:gd name="connsiteX1253" fmla="*/ 5801377 w 6088384"/>
              <a:gd name="connsiteY1253" fmla="*/ 1954191 h 6088385"/>
              <a:gd name="connsiteX1254" fmla="*/ 5866530 w 6088384"/>
              <a:gd name="connsiteY1254" fmla="*/ 2384182 h 6088385"/>
              <a:gd name="connsiteX1255" fmla="*/ 5869187 w 6088384"/>
              <a:gd name="connsiteY1255" fmla="*/ 2494766 h 6088385"/>
              <a:gd name="connsiteX1256" fmla="*/ 5856499 w 6088384"/>
              <a:gd name="connsiteY1256" fmla="*/ 2459458 h 6088385"/>
              <a:gd name="connsiteX1257" fmla="*/ 5650753 w 6088384"/>
              <a:gd name="connsiteY1257" fmla="*/ 2072096 h 6088385"/>
              <a:gd name="connsiteX1258" fmla="*/ 5590453 w 6088384"/>
              <a:gd name="connsiteY1258" fmla="*/ 1989769 h 6088385"/>
              <a:gd name="connsiteX1259" fmla="*/ 5577230 w 6088384"/>
              <a:gd name="connsiteY1259" fmla="*/ 1901097 h 6088385"/>
              <a:gd name="connsiteX1260" fmla="*/ 5452761 w 6088384"/>
              <a:gd name="connsiteY1260" fmla="*/ 1484918 h 6088385"/>
              <a:gd name="connsiteX1261" fmla="*/ 2494744 w 6088384"/>
              <a:gd name="connsiteY1261" fmla="*/ 219205 h 6088385"/>
              <a:gd name="connsiteX1262" fmla="*/ 2459460 w 6088384"/>
              <a:gd name="connsiteY1262" fmla="*/ 231885 h 6088385"/>
              <a:gd name="connsiteX1263" fmla="*/ 2072098 w 6088384"/>
              <a:gd name="connsiteY1263" fmla="*/ 437631 h 6088385"/>
              <a:gd name="connsiteX1264" fmla="*/ 1989769 w 6088384"/>
              <a:gd name="connsiteY1264" fmla="*/ 497932 h 6088385"/>
              <a:gd name="connsiteX1265" fmla="*/ 1901098 w 6088384"/>
              <a:gd name="connsiteY1265" fmla="*/ 511156 h 6088385"/>
              <a:gd name="connsiteX1266" fmla="*/ 1484919 w 6088384"/>
              <a:gd name="connsiteY1266" fmla="*/ 635624 h 6088385"/>
              <a:gd name="connsiteX1267" fmla="*/ 1456621 w 6088384"/>
              <a:gd name="connsiteY1267" fmla="*/ 649233 h 6088385"/>
              <a:gd name="connsiteX1268" fmla="*/ 1596599 w 6088384"/>
              <a:gd name="connsiteY1268" fmla="*/ 522012 h 6088385"/>
              <a:gd name="connsiteX1269" fmla="*/ 1772582 w 6088384"/>
              <a:gd name="connsiteY1269" fmla="*/ 390413 h 6088385"/>
              <a:gd name="connsiteX1270" fmla="*/ 1931826 w 6088384"/>
              <a:gd name="connsiteY1270" fmla="*/ 293670 h 6088385"/>
              <a:gd name="connsiteX1271" fmla="*/ 2156474 w 6088384"/>
              <a:gd name="connsiteY1271" fmla="*/ 245939 h 6088385"/>
              <a:gd name="connsiteX1272" fmla="*/ 2463831 w 6088384"/>
              <a:gd name="connsiteY1272" fmla="*/ 218814 h 6088385"/>
              <a:gd name="connsiteX1273" fmla="*/ 4003224 w 6088384"/>
              <a:gd name="connsiteY1273" fmla="*/ 774847 h 6088385"/>
              <a:gd name="connsiteX1274" fmla="*/ 4128266 w 6088384"/>
              <a:gd name="connsiteY1274" fmla="*/ 887868 h 6088385"/>
              <a:gd name="connsiteX1275" fmla="*/ 4257363 w 6088384"/>
              <a:gd name="connsiteY1275" fmla="*/ 1028017 h 6088385"/>
              <a:gd name="connsiteX1276" fmla="*/ 4335422 w 6088384"/>
              <a:gd name="connsiteY1276" fmla="*/ 1128132 h 6088385"/>
              <a:gd name="connsiteX1277" fmla="*/ 4175911 w 6088384"/>
              <a:gd name="connsiteY1277" fmla="*/ 1088886 h 6088385"/>
              <a:gd name="connsiteX1278" fmla="*/ 3951953 w 6088384"/>
              <a:gd name="connsiteY1278" fmla="*/ 1057091 h 6088385"/>
              <a:gd name="connsiteX1279" fmla="*/ 3871612 w 6088384"/>
              <a:gd name="connsiteY1279" fmla="*/ 1053728 h 6088385"/>
              <a:gd name="connsiteX1280" fmla="*/ 3855368 w 6088384"/>
              <a:gd name="connsiteY1280" fmla="*/ 1038295 h 6088385"/>
              <a:gd name="connsiteX1281" fmla="*/ 3578883 w 6088384"/>
              <a:gd name="connsiteY1281" fmla="*/ 829969 h 6088385"/>
              <a:gd name="connsiteX1282" fmla="*/ 3503741 w 6088384"/>
              <a:gd name="connsiteY1282" fmla="*/ 786414 h 6088385"/>
              <a:gd name="connsiteX1283" fmla="*/ 3568652 w 6088384"/>
              <a:gd name="connsiteY1283" fmla="*/ 776508 h 6088385"/>
              <a:gd name="connsiteX1284" fmla="*/ 3802382 w 6088384"/>
              <a:gd name="connsiteY1284" fmla="*/ 764705 h 6088385"/>
              <a:gd name="connsiteX1285" fmla="*/ 5579185 w 6088384"/>
              <a:gd name="connsiteY1285" fmla="*/ 1399070 h 6088385"/>
              <a:gd name="connsiteX1286" fmla="*/ 5641659 w 6088384"/>
              <a:gd name="connsiteY1286" fmla="*/ 1482217 h 6088385"/>
              <a:gd name="connsiteX1287" fmla="*/ 5860872 w 6088384"/>
              <a:gd name="connsiteY1287" fmla="*/ 1890083 h 6088385"/>
              <a:gd name="connsiteX1288" fmla="*/ 5994270 w 6088384"/>
              <a:gd name="connsiteY1288" fmla="*/ 2333495 h 6088385"/>
              <a:gd name="connsiteX1289" fmla="*/ 6016808 w 6088384"/>
              <a:gd name="connsiteY1289" fmla="*/ 2492249 h 6088385"/>
              <a:gd name="connsiteX1290" fmla="*/ 5985610 w 6088384"/>
              <a:gd name="connsiteY1290" fmla="*/ 2370918 h 6088385"/>
              <a:gd name="connsiteX1291" fmla="*/ 5812476 w 6088384"/>
              <a:gd name="connsiteY1291" fmla="*/ 1961062 h 6088385"/>
              <a:gd name="connsiteX1292" fmla="*/ 5794936 w 6088384"/>
              <a:gd name="connsiteY1292" fmla="*/ 1932189 h 6088385"/>
              <a:gd name="connsiteX1293" fmla="*/ 5750907 w 6088384"/>
              <a:gd name="connsiteY1293" fmla="*/ 1781792 h 6088385"/>
              <a:gd name="connsiteX1294" fmla="*/ 5608529 w 6088384"/>
              <a:gd name="connsiteY1294" fmla="*/ 1448727 h 6088385"/>
              <a:gd name="connsiteX1295" fmla="*/ 2492245 w 6088384"/>
              <a:gd name="connsiteY1295" fmla="*/ 71578 h 6088385"/>
              <a:gd name="connsiteX1296" fmla="*/ 2370920 w 6088384"/>
              <a:gd name="connsiteY1296" fmla="*/ 102774 h 6088385"/>
              <a:gd name="connsiteX1297" fmla="*/ 1961063 w 6088384"/>
              <a:gd name="connsiteY1297" fmla="*/ 275908 h 6088385"/>
              <a:gd name="connsiteX1298" fmla="*/ 1931826 w 6088384"/>
              <a:gd name="connsiteY1298" fmla="*/ 293670 h 6088385"/>
              <a:gd name="connsiteX1299" fmla="*/ 1914131 w 6088384"/>
              <a:gd name="connsiteY1299" fmla="*/ 297430 h 6088385"/>
              <a:gd name="connsiteX1300" fmla="*/ 1448727 w 6088384"/>
              <a:gd name="connsiteY1300" fmla="*/ 479857 h 6088385"/>
              <a:gd name="connsiteX1301" fmla="*/ 1403768 w 6088384"/>
              <a:gd name="connsiteY1301" fmla="*/ 505670 h 6088385"/>
              <a:gd name="connsiteX1302" fmla="*/ 1482217 w 6088384"/>
              <a:gd name="connsiteY1302" fmla="*/ 446727 h 6088385"/>
              <a:gd name="connsiteX1303" fmla="*/ 1890083 w 6088384"/>
              <a:gd name="connsiteY1303" fmla="*/ 227513 h 6088385"/>
              <a:gd name="connsiteX1304" fmla="*/ 2333495 w 6088384"/>
              <a:gd name="connsiteY1304" fmla="*/ 94115 h 6088385"/>
              <a:gd name="connsiteX1305" fmla="*/ 4692198 w 6088384"/>
              <a:gd name="connsiteY1305" fmla="*/ 944350 h 6088385"/>
              <a:gd name="connsiteX1306" fmla="*/ 4892027 w 6088384"/>
              <a:gd name="connsiteY1306" fmla="*/ 1040613 h 6088385"/>
              <a:gd name="connsiteX1307" fmla="*/ 5009671 w 6088384"/>
              <a:gd name="connsiteY1307" fmla="*/ 1112084 h 6088385"/>
              <a:gd name="connsiteX1308" fmla="*/ 5068990 w 6088384"/>
              <a:gd name="connsiteY1308" fmla="*/ 1211576 h 6088385"/>
              <a:gd name="connsiteX1309" fmla="*/ 5182904 w 6088384"/>
              <a:gd name="connsiteY1309" fmla="*/ 1459966 h 6088385"/>
              <a:gd name="connsiteX1310" fmla="*/ 5225493 w 6088384"/>
              <a:gd name="connsiteY1310" fmla="*/ 1593434 h 6088385"/>
              <a:gd name="connsiteX1311" fmla="*/ 5208035 w 6088384"/>
              <a:gd name="connsiteY1311" fmla="*/ 1577378 h 6088385"/>
              <a:gd name="connsiteX1312" fmla="*/ 4830746 w 6088384"/>
              <a:gd name="connsiteY1312" fmla="*/ 1322633 h 6088385"/>
              <a:gd name="connsiteX1313" fmla="*/ 4806015 w 6088384"/>
              <a:gd name="connsiteY1313" fmla="*/ 1310894 h 6088385"/>
              <a:gd name="connsiteX1314" fmla="*/ 4741310 w 6088384"/>
              <a:gd name="connsiteY1314" fmla="*/ 1190239 h 6088385"/>
              <a:gd name="connsiteX1315" fmla="*/ 4574645 w 6088384"/>
              <a:gd name="connsiteY1315" fmla="*/ 941926 h 6088385"/>
              <a:gd name="connsiteX1316" fmla="*/ 4526698 w 6088384"/>
              <a:gd name="connsiteY1316" fmla="*/ 883777 h 6088385"/>
              <a:gd name="connsiteX1317" fmla="*/ 3372044 w 6088384"/>
              <a:gd name="connsiteY1317" fmla="*/ 385702 h 6088385"/>
              <a:gd name="connsiteX1318" fmla="*/ 3574912 w 6088384"/>
              <a:gd name="connsiteY1318" fmla="*/ 479858 h 6088385"/>
              <a:gd name="connsiteX1319" fmla="*/ 3585119 w 6088384"/>
              <a:gd name="connsiteY1319" fmla="*/ 485890 h 6088385"/>
              <a:gd name="connsiteX1320" fmla="*/ 3541439 w 6088384"/>
              <a:gd name="connsiteY1320" fmla="*/ 487718 h 6088385"/>
              <a:gd name="connsiteX1321" fmla="*/ 3094523 w 6088384"/>
              <a:gd name="connsiteY1321" fmla="*/ 574370 h 6088385"/>
              <a:gd name="connsiteX1322" fmla="*/ 3064440 w 6088384"/>
              <a:gd name="connsiteY1322" fmla="*/ 585088 h 6088385"/>
              <a:gd name="connsiteX1323" fmla="*/ 2945387 w 6088384"/>
              <a:gd name="connsiteY1323" fmla="*/ 548417 h 6088385"/>
              <a:gd name="connsiteX1324" fmla="*/ 2668798 w 6088384"/>
              <a:gd name="connsiteY1324" fmla="*/ 490768 h 6088385"/>
              <a:gd name="connsiteX1325" fmla="*/ 2544035 w 6088384"/>
              <a:gd name="connsiteY1325" fmla="*/ 476667 h 6088385"/>
              <a:gd name="connsiteX1326" fmla="*/ 2723850 w 6088384"/>
              <a:gd name="connsiteY1326" fmla="*/ 393210 h 6088385"/>
              <a:gd name="connsiteX1327" fmla="*/ 2933219 w 6088384"/>
              <a:gd name="connsiteY1327" fmla="*/ 319977 h 6088385"/>
              <a:gd name="connsiteX1328" fmla="*/ 3064977 w 6088384"/>
              <a:gd name="connsiteY1328" fmla="*/ 287808 h 6088385"/>
              <a:gd name="connsiteX1329" fmla="*/ 3188321 w 6088384"/>
              <a:gd name="connsiteY1329" fmla="*/ 320224 h 6088385"/>
              <a:gd name="connsiteX1330" fmla="*/ 3372044 w 6088384"/>
              <a:gd name="connsiteY1330" fmla="*/ 385702 h 6088385"/>
              <a:gd name="connsiteX1331" fmla="*/ 4140851 w 6088384"/>
              <a:gd name="connsiteY1331" fmla="*/ 514687 h 6088385"/>
              <a:gd name="connsiteX1332" fmla="*/ 4161626 w 6088384"/>
              <a:gd name="connsiteY1332" fmla="*/ 529334 h 6088385"/>
              <a:gd name="connsiteX1333" fmla="*/ 4480715 w 6088384"/>
              <a:gd name="connsiteY1333" fmla="*/ 828011 h 6088385"/>
              <a:gd name="connsiteX1334" fmla="*/ 4526698 w 6088384"/>
              <a:gd name="connsiteY1334" fmla="*/ 883777 h 6088385"/>
              <a:gd name="connsiteX1335" fmla="*/ 4482169 w 6088384"/>
              <a:gd name="connsiteY1335" fmla="*/ 867479 h 6088385"/>
              <a:gd name="connsiteX1336" fmla="*/ 4036113 w 6088384"/>
              <a:gd name="connsiteY1336" fmla="*/ 776508 h 6088385"/>
              <a:gd name="connsiteX1337" fmla="*/ 4003224 w 6088384"/>
              <a:gd name="connsiteY1337" fmla="*/ 774847 h 6088385"/>
              <a:gd name="connsiteX1338" fmla="*/ 3954649 w 6088384"/>
              <a:gd name="connsiteY1338" fmla="*/ 730941 h 6088385"/>
              <a:gd name="connsiteX1339" fmla="*/ 3769656 w 6088384"/>
              <a:gd name="connsiteY1339" fmla="*/ 594938 h 6088385"/>
              <a:gd name="connsiteX1340" fmla="*/ 3585119 w 6088384"/>
              <a:gd name="connsiteY1340" fmla="*/ 485890 h 6088385"/>
              <a:gd name="connsiteX1341" fmla="*/ 3764897 w 6088384"/>
              <a:gd name="connsiteY1341" fmla="*/ 478363 h 6088385"/>
              <a:gd name="connsiteX1342" fmla="*/ 3986354 w 6088384"/>
              <a:gd name="connsiteY1342" fmla="*/ 490827 h 6088385"/>
              <a:gd name="connsiteX1343" fmla="*/ 4672999 w 6088384"/>
              <a:gd name="connsiteY1343" fmla="*/ 676144 h 6088385"/>
              <a:gd name="connsiteX1344" fmla="*/ 4822134 w 6088384"/>
              <a:gd name="connsiteY1344" fmla="*/ 746428 h 6088385"/>
              <a:gd name="connsiteX1345" fmla="*/ 5011061 w 6088384"/>
              <a:gd name="connsiteY1345" fmla="*/ 858655 h 6088385"/>
              <a:gd name="connsiteX1346" fmla="*/ 5158555 w 6088384"/>
              <a:gd name="connsiteY1346" fmla="*/ 966686 h 6088385"/>
              <a:gd name="connsiteX1347" fmla="*/ 5169399 w 6088384"/>
              <a:gd name="connsiteY1347" fmla="*/ 980166 h 6088385"/>
              <a:gd name="connsiteX1348" fmla="*/ 5327256 w 6088384"/>
              <a:gd name="connsiteY1348" fmla="*/ 1223937 h 6088385"/>
              <a:gd name="connsiteX1349" fmla="*/ 5439153 w 6088384"/>
              <a:gd name="connsiteY1349" fmla="*/ 1456619 h 6088385"/>
              <a:gd name="connsiteX1350" fmla="*/ 5418830 w 6088384"/>
              <a:gd name="connsiteY1350" fmla="*/ 1434259 h 6088385"/>
              <a:gd name="connsiteX1351" fmla="*/ 5080508 w 6088384"/>
              <a:gd name="connsiteY1351" fmla="*/ 1155118 h 6088385"/>
              <a:gd name="connsiteX1352" fmla="*/ 5009671 w 6088384"/>
              <a:gd name="connsiteY1352" fmla="*/ 1112084 h 6088385"/>
              <a:gd name="connsiteX1353" fmla="*/ 4957771 w 6088384"/>
              <a:gd name="connsiteY1353" fmla="*/ 1025034 h 6088385"/>
              <a:gd name="connsiteX1354" fmla="*/ 4686426 w 6088384"/>
              <a:gd name="connsiteY1354" fmla="*/ 689061 h 6088385"/>
              <a:gd name="connsiteX1355" fmla="*/ 3639711 w 6088384"/>
              <a:gd name="connsiteY1355" fmla="*/ 227513 h 6088385"/>
              <a:gd name="connsiteX1356" fmla="*/ 3641986 w 6088384"/>
              <a:gd name="connsiteY1356" fmla="*/ 228586 h 6088385"/>
              <a:gd name="connsiteX1357" fmla="*/ 3584074 w 6088384"/>
              <a:gd name="connsiteY1357" fmla="*/ 225821 h 6088385"/>
              <a:gd name="connsiteX1358" fmla="*/ 3147462 w 6088384"/>
              <a:gd name="connsiteY1358" fmla="*/ 267668 h 6088385"/>
              <a:gd name="connsiteX1359" fmla="*/ 3064977 w 6088384"/>
              <a:gd name="connsiteY1359" fmla="*/ 287808 h 6088385"/>
              <a:gd name="connsiteX1360" fmla="*/ 3000679 w 6088384"/>
              <a:gd name="connsiteY1360" fmla="*/ 270909 h 6088385"/>
              <a:gd name="connsiteX1361" fmla="*/ 2618056 w 6088384"/>
              <a:gd name="connsiteY1361" fmla="*/ 220768 h 6088385"/>
              <a:gd name="connsiteX1362" fmla="*/ 2494744 w 6088384"/>
              <a:gd name="connsiteY1362" fmla="*/ 219205 h 6088385"/>
              <a:gd name="connsiteX1363" fmla="*/ 2665903 w 6088384"/>
              <a:gd name="connsiteY1363" fmla="*/ 157697 h 6088385"/>
              <a:gd name="connsiteX1364" fmla="*/ 2878851 w 6088384"/>
              <a:gd name="connsiteY1364" fmla="*/ 103462 h 6088385"/>
              <a:gd name="connsiteX1365" fmla="*/ 3068098 w 6088384"/>
              <a:gd name="connsiteY1365" fmla="*/ 74235 h 6088385"/>
              <a:gd name="connsiteX1366" fmla="*/ 3111875 w 6088384"/>
              <a:gd name="connsiteY1366" fmla="*/ 79650 h 6088385"/>
              <a:gd name="connsiteX1367" fmla="*/ 3639711 w 6088384"/>
              <a:gd name="connsiteY1367" fmla="*/ 227513 h 6088385"/>
              <a:gd name="connsiteX1368" fmla="*/ 4731728 w 6088384"/>
              <a:gd name="connsiteY1368" fmla="*/ 537335 h 6088385"/>
              <a:gd name="connsiteX1369" fmla="*/ 4841910 w 6088384"/>
              <a:gd name="connsiteY1369" fmla="*/ 602444 h 6088385"/>
              <a:gd name="connsiteX1370" fmla="*/ 5200520 w 6088384"/>
              <a:gd name="connsiteY1370" fmla="*/ 895374 h 6088385"/>
              <a:gd name="connsiteX1371" fmla="*/ 5493450 w 6088384"/>
              <a:gd name="connsiteY1371" fmla="*/ 1253984 h 6088385"/>
              <a:gd name="connsiteX1372" fmla="*/ 5579185 w 6088384"/>
              <a:gd name="connsiteY1372" fmla="*/ 1399070 h 6088385"/>
              <a:gd name="connsiteX1373" fmla="*/ 5505779 w 6088384"/>
              <a:gd name="connsiteY1373" fmla="*/ 1301373 h 6088385"/>
              <a:gd name="connsiteX1374" fmla="*/ 5188978 w 6088384"/>
              <a:gd name="connsiteY1374" fmla="*/ 988970 h 6088385"/>
              <a:gd name="connsiteX1375" fmla="*/ 5158555 w 6088384"/>
              <a:gd name="connsiteY1375" fmla="*/ 966686 h 6088385"/>
              <a:gd name="connsiteX1376" fmla="*/ 5056797 w 6088384"/>
              <a:gd name="connsiteY1376" fmla="*/ 840204 h 6088385"/>
              <a:gd name="connsiteX1377" fmla="*/ 4797799 w 6088384"/>
              <a:gd name="connsiteY1377" fmla="*/ 586978 h 6088385"/>
              <a:gd name="connsiteX1378" fmla="*/ 4202106 w 6088384"/>
              <a:gd name="connsiteY1378" fmla="*/ 311962 h 6088385"/>
              <a:gd name="connsiteX1379" fmla="*/ 4236079 w 6088384"/>
              <a:gd name="connsiteY1379" fmla="*/ 330952 h 6088385"/>
              <a:gd name="connsiteX1380" fmla="*/ 4582678 w 6088384"/>
              <a:gd name="connsiteY1380" fmla="*/ 589257 h 6088385"/>
              <a:gd name="connsiteX1381" fmla="*/ 4672999 w 6088384"/>
              <a:gd name="connsiteY1381" fmla="*/ 676144 h 6088385"/>
              <a:gd name="connsiteX1382" fmla="*/ 4623698 w 6088384"/>
              <a:gd name="connsiteY1382" fmla="*/ 652910 h 6088385"/>
              <a:gd name="connsiteX1383" fmla="*/ 4204306 w 6088384"/>
              <a:gd name="connsiteY1383" fmla="*/ 524487 h 6088385"/>
              <a:gd name="connsiteX1384" fmla="*/ 4140851 w 6088384"/>
              <a:gd name="connsiteY1384" fmla="*/ 514687 h 6088385"/>
              <a:gd name="connsiteX1385" fmla="*/ 4004029 w 6088384"/>
              <a:gd name="connsiteY1385" fmla="*/ 418229 h 6088385"/>
              <a:gd name="connsiteX1386" fmla="*/ 3838146 w 6088384"/>
              <a:gd name="connsiteY1386" fmla="*/ 321032 h 6088385"/>
              <a:gd name="connsiteX1387" fmla="*/ 3641986 w 6088384"/>
              <a:gd name="connsiteY1387" fmla="*/ 228586 h 6088385"/>
              <a:gd name="connsiteX1388" fmla="*/ 3803193 w 6088384"/>
              <a:gd name="connsiteY1388" fmla="*/ 236282 h 6088385"/>
              <a:gd name="connsiteX1389" fmla="*/ 4020687 w 6088384"/>
              <a:gd name="connsiteY1389" fmla="*/ 267668 h 6088385"/>
              <a:gd name="connsiteX1390" fmla="*/ 3649886 w 6088384"/>
              <a:gd name="connsiteY1390" fmla="*/ 82048 h 6088385"/>
              <a:gd name="connsiteX1391" fmla="*/ 3541718 w 6088384"/>
              <a:gd name="connsiteY1391" fmla="*/ 66692 h 6088385"/>
              <a:gd name="connsiteX1392" fmla="*/ 3096804 w 6088384"/>
              <a:gd name="connsiteY1392" fmla="*/ 69802 h 6088385"/>
              <a:gd name="connsiteX1393" fmla="*/ 3068098 w 6088384"/>
              <a:gd name="connsiteY1393" fmla="*/ 74235 h 6088385"/>
              <a:gd name="connsiteX1394" fmla="*/ 2974846 w 6088384"/>
              <a:gd name="connsiteY1394" fmla="*/ 62700 h 6088385"/>
              <a:gd name="connsiteX1395" fmla="*/ 2557453 w 6088384"/>
              <a:gd name="connsiteY1395" fmla="*/ 62321 h 6088385"/>
              <a:gd name="connsiteX1396" fmla="*/ 2492245 w 6088384"/>
              <a:gd name="connsiteY1396" fmla="*/ 71578 h 6088385"/>
              <a:gd name="connsiteX1397" fmla="*/ 2589998 w 6088384"/>
              <a:gd name="connsiteY1397" fmla="*/ 46443 h 6088385"/>
              <a:gd name="connsiteX1398" fmla="*/ 3050706 w 6088384"/>
              <a:gd name="connsiteY1398" fmla="*/ 0 h 6088385"/>
              <a:gd name="connsiteX1399" fmla="*/ 3511414 w 6088384"/>
              <a:gd name="connsiteY1399" fmla="*/ 46444 h 6088385"/>
              <a:gd name="connsiteX1400" fmla="*/ 4209088 w 6088384"/>
              <a:gd name="connsiteY1400" fmla="*/ 231884 h 6088385"/>
              <a:gd name="connsiteX1401" fmla="*/ 4616954 w 6088384"/>
              <a:gd name="connsiteY1401" fmla="*/ 451098 h 6088385"/>
              <a:gd name="connsiteX1402" fmla="*/ 4731728 w 6088384"/>
              <a:gd name="connsiteY1402" fmla="*/ 537335 h 6088385"/>
              <a:gd name="connsiteX1403" fmla="*/ 4647167 w 6088384"/>
              <a:gd name="connsiteY1403" fmla="*/ 487365 h 6088385"/>
              <a:gd name="connsiteX1404" fmla="*/ 4234930 w 6088384"/>
              <a:gd name="connsiteY1404" fmla="*/ 319976 h 6088385"/>
              <a:gd name="connsiteX1405" fmla="*/ 4202106 w 6088384"/>
              <a:gd name="connsiteY1405" fmla="*/ 311962 h 6088385"/>
              <a:gd name="connsiteX1406" fmla="*/ 4091410 w 6088384"/>
              <a:gd name="connsiteY1406" fmla="*/ 250087 h 6088385"/>
              <a:gd name="connsiteX1407" fmla="*/ 3940519 w 6088384"/>
              <a:gd name="connsiteY1407" fmla="*/ 179645 h 6088385"/>
              <a:gd name="connsiteX1408" fmla="*/ 3730492 w 6088384"/>
              <a:gd name="connsiteY1408" fmla="*/ 102774 h 6088385"/>
              <a:gd name="connsiteX1409" fmla="*/ 3649886 w 6088384"/>
              <a:gd name="connsiteY1409" fmla="*/ 82048 h 6088385"/>
              <a:gd name="connsiteX1410" fmla="*/ 3765676 w 6088384"/>
              <a:gd name="connsiteY1410" fmla="*/ 98487 h 6088385"/>
              <a:gd name="connsiteX1411" fmla="*/ 4209088 w 6088384"/>
              <a:gd name="connsiteY1411" fmla="*/ 231884 h 60883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</a:cxnLst>
            <a:rect l="l" t="t" r="r" b="b"/>
            <a:pathLst>
              <a:path w="6088384" h="6088385">
                <a:moveTo>
                  <a:pt x="1343503" y="5543275"/>
                </a:moveTo>
                <a:lnTo>
                  <a:pt x="1441220" y="5601018"/>
                </a:lnTo>
                <a:cubicBezTo>
                  <a:pt x="1573938" y="5670763"/>
                  <a:pt x="1712072" y="5726560"/>
                  <a:pt x="1853457" y="5768407"/>
                </a:cubicBezTo>
                <a:lnTo>
                  <a:pt x="1889262" y="5777149"/>
                </a:lnTo>
                <a:lnTo>
                  <a:pt x="1978543" y="5828749"/>
                </a:lnTo>
                <a:cubicBezTo>
                  <a:pt x="2090895" y="5887594"/>
                  <a:pt x="2208746" y="5937369"/>
                  <a:pt x="2331123" y="5977101"/>
                </a:cubicBezTo>
                <a:lnTo>
                  <a:pt x="2425205" y="6004449"/>
                </a:lnTo>
                <a:lnTo>
                  <a:pt x="2322710" y="5989898"/>
                </a:lnTo>
                <a:cubicBezTo>
                  <a:pt x="2173572" y="5961083"/>
                  <a:pt x="2025101" y="5916894"/>
                  <a:pt x="1879298" y="5856500"/>
                </a:cubicBezTo>
                <a:cubicBezTo>
                  <a:pt x="1687932" y="5777234"/>
                  <a:pt x="1513054" y="5674979"/>
                  <a:pt x="1356537" y="5554260"/>
                </a:cubicBezTo>
                <a:close/>
                <a:moveTo>
                  <a:pt x="1947471" y="5573687"/>
                </a:moveTo>
                <a:lnTo>
                  <a:pt x="2140862" y="5705378"/>
                </a:lnTo>
                <a:cubicBezTo>
                  <a:pt x="2212556" y="5748636"/>
                  <a:pt x="2286507" y="5787901"/>
                  <a:pt x="2362340" y="5823019"/>
                </a:cubicBezTo>
                <a:lnTo>
                  <a:pt x="2452498" y="5860088"/>
                </a:lnTo>
                <a:lnTo>
                  <a:pt x="2285194" y="5852101"/>
                </a:lnTo>
                <a:cubicBezTo>
                  <a:pt x="2212335" y="5845126"/>
                  <a:pt x="2139747" y="5834664"/>
                  <a:pt x="2067700" y="5820716"/>
                </a:cubicBezTo>
                <a:lnTo>
                  <a:pt x="1889262" y="5777149"/>
                </a:lnTo>
                <a:lnTo>
                  <a:pt x="1814261" y="5733801"/>
                </a:lnTo>
                <a:cubicBezTo>
                  <a:pt x="1680998" y="5649211"/>
                  <a:pt x="1557086" y="5551209"/>
                  <a:pt x="1444426" y="5441694"/>
                </a:cubicBezTo>
                <a:lnTo>
                  <a:pt x="1418395" y="5413657"/>
                </a:lnTo>
                <a:lnTo>
                  <a:pt x="1464689" y="5435475"/>
                </a:lnTo>
                <a:cubicBezTo>
                  <a:pt x="1599815" y="5491446"/>
                  <a:pt x="1740279" y="5534529"/>
                  <a:pt x="1884080" y="5563897"/>
                </a:cubicBezTo>
                <a:close/>
                <a:moveTo>
                  <a:pt x="3591548" y="6017987"/>
                </a:moveTo>
                <a:lnTo>
                  <a:pt x="3498389" y="6041941"/>
                </a:lnTo>
                <a:cubicBezTo>
                  <a:pt x="3349576" y="6072393"/>
                  <a:pt x="3195496" y="6088385"/>
                  <a:pt x="3037681" y="6088385"/>
                </a:cubicBezTo>
                <a:cubicBezTo>
                  <a:pt x="2840412" y="6088385"/>
                  <a:pt x="2648979" y="6063397"/>
                  <a:pt x="2466375" y="6016415"/>
                </a:cubicBezTo>
                <a:lnTo>
                  <a:pt x="2425205" y="6004449"/>
                </a:lnTo>
                <a:lnTo>
                  <a:pt x="2546668" y="6021692"/>
                </a:lnTo>
                <a:cubicBezTo>
                  <a:pt x="2695974" y="6035339"/>
                  <a:pt x="2844946" y="6034027"/>
                  <a:pt x="2991582" y="6018582"/>
                </a:cubicBezTo>
                <a:lnTo>
                  <a:pt x="3020321" y="6014145"/>
                </a:lnTo>
                <a:lnTo>
                  <a:pt x="3068845" y="6021079"/>
                </a:lnTo>
                <a:cubicBezTo>
                  <a:pt x="3202710" y="6036204"/>
                  <a:pt x="3338592" y="6039549"/>
                  <a:pt x="3474961" y="6030481"/>
                </a:cubicBezTo>
                <a:close/>
                <a:moveTo>
                  <a:pt x="511297" y="4692103"/>
                </a:moveTo>
                <a:lnTo>
                  <a:pt x="582607" y="4787012"/>
                </a:lnTo>
                <a:cubicBezTo>
                  <a:pt x="678533" y="4902236"/>
                  <a:pt x="784800" y="5006647"/>
                  <a:pt x="899408" y="5099414"/>
                </a:cubicBezTo>
                <a:lnTo>
                  <a:pt x="930525" y="5122206"/>
                </a:lnTo>
                <a:lnTo>
                  <a:pt x="943945" y="5141241"/>
                </a:lnTo>
                <a:cubicBezTo>
                  <a:pt x="1022558" y="5243320"/>
                  <a:pt x="1110165" y="5339205"/>
                  <a:pt x="1206210" y="5427555"/>
                </a:cubicBezTo>
                <a:lnTo>
                  <a:pt x="1343503" y="5543275"/>
                </a:lnTo>
                <a:lnTo>
                  <a:pt x="1246477" y="5485939"/>
                </a:lnTo>
                <a:cubicBezTo>
                  <a:pt x="1119718" y="5402245"/>
                  <a:pt x="999459" y="5304602"/>
                  <a:pt x="887866" y="5193009"/>
                </a:cubicBezTo>
                <a:cubicBezTo>
                  <a:pt x="748376" y="5053520"/>
                  <a:pt x="630681" y="4900487"/>
                  <a:pt x="534782" y="4738145"/>
                </a:cubicBezTo>
                <a:close/>
                <a:moveTo>
                  <a:pt x="2085160" y="5313536"/>
                </a:moveTo>
                <a:lnTo>
                  <a:pt x="2133737" y="5357443"/>
                </a:lnTo>
                <a:cubicBezTo>
                  <a:pt x="2197856" y="5409739"/>
                  <a:pt x="2264149" y="5458034"/>
                  <a:pt x="2332286" y="5502327"/>
                </a:cubicBezTo>
                <a:lnTo>
                  <a:pt x="2505795" y="5602389"/>
                </a:lnTo>
                <a:lnTo>
                  <a:pt x="2323489" y="5610021"/>
                </a:lnTo>
                <a:cubicBezTo>
                  <a:pt x="2249253" y="5609468"/>
                  <a:pt x="2175351" y="5605279"/>
                  <a:pt x="2102033" y="5597557"/>
                </a:cubicBezTo>
                <a:lnTo>
                  <a:pt x="1947471" y="5573687"/>
                </a:lnTo>
                <a:lnTo>
                  <a:pt x="1932919" y="5563777"/>
                </a:lnTo>
                <a:cubicBezTo>
                  <a:pt x="1799299" y="5461596"/>
                  <a:pt x="1676195" y="5344060"/>
                  <a:pt x="1566593" y="5212406"/>
                </a:cubicBezTo>
                <a:lnTo>
                  <a:pt x="1559965" y="5203585"/>
                </a:lnTo>
                <a:lnTo>
                  <a:pt x="1633129" y="5229092"/>
                </a:lnTo>
                <a:cubicBezTo>
                  <a:pt x="1768045" y="5269227"/>
                  <a:pt x="1908180" y="5297242"/>
                  <a:pt x="2052272" y="5311875"/>
                </a:cubicBezTo>
                <a:close/>
                <a:moveTo>
                  <a:pt x="3597768" y="5867697"/>
                </a:moveTo>
                <a:lnTo>
                  <a:pt x="3422483" y="5930687"/>
                </a:lnTo>
                <a:cubicBezTo>
                  <a:pt x="3352502" y="5952125"/>
                  <a:pt x="3281435" y="5970238"/>
                  <a:pt x="3209535" y="5984922"/>
                </a:cubicBezTo>
                <a:lnTo>
                  <a:pt x="3020321" y="6014145"/>
                </a:lnTo>
                <a:lnTo>
                  <a:pt x="2935708" y="6002052"/>
                </a:lnTo>
                <a:cubicBezTo>
                  <a:pt x="2803357" y="5979145"/>
                  <a:pt x="2673532" y="5944669"/>
                  <a:pt x="2547763" y="5899258"/>
                </a:cubicBezTo>
                <a:lnTo>
                  <a:pt x="2452498" y="5860088"/>
                </a:lnTo>
                <a:lnTo>
                  <a:pt x="2504312" y="5862562"/>
                </a:lnTo>
                <a:cubicBezTo>
                  <a:pt x="2650572" y="5862562"/>
                  <a:pt x="2796831" y="5848613"/>
                  <a:pt x="2940924" y="5820715"/>
                </a:cubicBezTo>
                <a:lnTo>
                  <a:pt x="3022078" y="5800901"/>
                </a:lnTo>
                <a:lnTo>
                  <a:pt x="3170591" y="5833940"/>
                </a:lnTo>
                <a:cubicBezTo>
                  <a:pt x="3294323" y="5856153"/>
                  <a:pt x="3419533" y="5868124"/>
                  <a:pt x="3544858" y="5869852"/>
                </a:cubicBezTo>
                <a:close/>
                <a:moveTo>
                  <a:pt x="647315" y="4630339"/>
                </a:moveTo>
                <a:lnTo>
                  <a:pt x="676653" y="4661192"/>
                </a:lnTo>
                <a:cubicBezTo>
                  <a:pt x="773081" y="4756784"/>
                  <a:pt x="877979" y="4843844"/>
                  <a:pt x="990122" y="4921149"/>
                </a:cubicBezTo>
                <a:lnTo>
                  <a:pt x="1080064" y="4978402"/>
                </a:lnTo>
                <a:lnTo>
                  <a:pt x="1142095" y="5080508"/>
                </a:lnTo>
                <a:cubicBezTo>
                  <a:pt x="1186225" y="5145829"/>
                  <a:pt x="1233643" y="5208747"/>
                  <a:pt x="1284110" y="5269024"/>
                </a:cubicBezTo>
                <a:lnTo>
                  <a:pt x="1418395" y="5413657"/>
                </a:lnTo>
                <a:lnTo>
                  <a:pt x="1266253" y="5341956"/>
                </a:lnTo>
                <a:cubicBezTo>
                  <a:pt x="1201609" y="5307631"/>
                  <a:pt x="1138550" y="5270187"/>
                  <a:pt x="1077325" y="5229729"/>
                </a:cubicBezTo>
                <a:lnTo>
                  <a:pt x="930525" y="5122206"/>
                </a:lnTo>
                <a:lnTo>
                  <a:pt x="832840" y="4983644"/>
                </a:lnTo>
                <a:cubicBezTo>
                  <a:pt x="798100" y="4929675"/>
                  <a:pt x="765678" y="4874325"/>
                  <a:pt x="735643" y="4817761"/>
                </a:cubicBezTo>
                <a:close/>
                <a:moveTo>
                  <a:pt x="3544352" y="5611717"/>
                </a:moveTo>
                <a:lnTo>
                  <a:pt x="3364537" y="5695173"/>
                </a:lnTo>
                <a:cubicBezTo>
                  <a:pt x="3295740" y="5723072"/>
                  <a:pt x="3225861" y="5747483"/>
                  <a:pt x="3155168" y="5768406"/>
                </a:cubicBezTo>
                <a:lnTo>
                  <a:pt x="3022078" y="5800901"/>
                </a:lnTo>
                <a:lnTo>
                  <a:pt x="2986273" y="5792936"/>
                </a:lnTo>
                <a:cubicBezTo>
                  <a:pt x="2833883" y="5752364"/>
                  <a:pt x="2684867" y="5695787"/>
                  <a:pt x="2541890" y="5623205"/>
                </a:cubicBezTo>
                <a:lnTo>
                  <a:pt x="2505795" y="5602389"/>
                </a:lnTo>
                <a:lnTo>
                  <a:pt x="2546947" y="5600666"/>
                </a:lnTo>
                <a:cubicBezTo>
                  <a:pt x="2696252" y="5587019"/>
                  <a:pt x="2845891" y="5558412"/>
                  <a:pt x="2993863" y="5514015"/>
                </a:cubicBezTo>
                <a:lnTo>
                  <a:pt x="3023947" y="5503296"/>
                </a:lnTo>
                <a:lnTo>
                  <a:pt x="3142999" y="5539967"/>
                </a:lnTo>
                <a:cubicBezTo>
                  <a:pt x="3234805" y="5565128"/>
                  <a:pt x="3327160" y="5584279"/>
                  <a:pt x="3419588" y="5597615"/>
                </a:cubicBezTo>
                <a:close/>
                <a:moveTo>
                  <a:pt x="857739" y="4491136"/>
                </a:moveTo>
                <a:lnTo>
                  <a:pt x="872267" y="4504243"/>
                </a:lnTo>
                <a:cubicBezTo>
                  <a:pt x="953824" y="4572784"/>
                  <a:pt x="1040857" y="4636120"/>
                  <a:pt x="1133068" y="4693534"/>
                </a:cubicBezTo>
                <a:lnTo>
                  <a:pt x="1285741" y="4780113"/>
                </a:lnTo>
                <a:lnTo>
                  <a:pt x="1311848" y="4835117"/>
                </a:lnTo>
                <a:cubicBezTo>
                  <a:pt x="1348467" y="4903129"/>
                  <a:pt x="1388172" y="4968645"/>
                  <a:pt x="1430713" y="5031561"/>
                </a:cubicBezTo>
                <a:lnTo>
                  <a:pt x="1559965" y="5203585"/>
                </a:lnTo>
                <a:lnTo>
                  <a:pt x="1434825" y="5159958"/>
                </a:lnTo>
                <a:cubicBezTo>
                  <a:pt x="1329702" y="5117758"/>
                  <a:pt x="1228440" y="5067973"/>
                  <a:pt x="1131717" y="5011282"/>
                </a:cubicBezTo>
                <a:lnTo>
                  <a:pt x="1080064" y="4978402"/>
                </a:lnTo>
                <a:lnTo>
                  <a:pt x="1027590" y="4892027"/>
                </a:lnTo>
                <a:cubicBezTo>
                  <a:pt x="992399" y="4827245"/>
                  <a:pt x="960247" y="4760571"/>
                  <a:pt x="931327" y="4692198"/>
                </a:cubicBezTo>
                <a:close/>
                <a:moveTo>
                  <a:pt x="2221435" y="5036400"/>
                </a:moveTo>
                <a:lnTo>
                  <a:pt x="2280985" y="5091164"/>
                </a:lnTo>
                <a:cubicBezTo>
                  <a:pt x="2338597" y="5139127"/>
                  <a:pt x="2398914" y="5184504"/>
                  <a:pt x="2461830" y="5227045"/>
                </a:cubicBezTo>
                <a:lnTo>
                  <a:pt x="2587593" y="5303142"/>
                </a:lnTo>
                <a:lnTo>
                  <a:pt x="2574060" y="5305703"/>
                </a:lnTo>
                <a:cubicBezTo>
                  <a:pt x="2479710" y="5317566"/>
                  <a:pt x="2383570" y="5323678"/>
                  <a:pt x="2286002" y="5323678"/>
                </a:cubicBezTo>
                <a:lnTo>
                  <a:pt x="2085160" y="5313536"/>
                </a:lnTo>
                <a:lnTo>
                  <a:pt x="1960119" y="5200516"/>
                </a:lnTo>
                <a:cubicBezTo>
                  <a:pt x="1904323" y="5144720"/>
                  <a:pt x="1852014" y="5086757"/>
                  <a:pt x="1803192" y="5026898"/>
                </a:cubicBezTo>
                <a:lnTo>
                  <a:pt x="1755280" y="4961727"/>
                </a:lnTo>
                <a:lnTo>
                  <a:pt x="1810948" y="4977466"/>
                </a:lnTo>
                <a:cubicBezTo>
                  <a:pt x="1925888" y="5005166"/>
                  <a:pt x="2041498" y="5023571"/>
                  <a:pt x="2156854" y="5033065"/>
                </a:cubicBezTo>
                <a:close/>
                <a:moveTo>
                  <a:pt x="3464693" y="5311556"/>
                </a:moveTo>
                <a:lnTo>
                  <a:pt x="3425740" y="5335125"/>
                </a:lnTo>
                <a:cubicBezTo>
                  <a:pt x="3357728" y="5371744"/>
                  <a:pt x="3287220" y="5405277"/>
                  <a:pt x="3214318" y="5435474"/>
                </a:cubicBezTo>
                <a:lnTo>
                  <a:pt x="3023947" y="5503296"/>
                </a:lnTo>
                <a:lnTo>
                  <a:pt x="3005759" y="5497694"/>
                </a:lnTo>
                <a:cubicBezTo>
                  <a:pt x="2960189" y="5482084"/>
                  <a:pt x="2914815" y="5464947"/>
                  <a:pt x="2869696" y="5446259"/>
                </a:cubicBezTo>
                <a:cubicBezTo>
                  <a:pt x="2796795" y="5416062"/>
                  <a:pt x="2726287" y="5382529"/>
                  <a:pt x="2658274" y="5345910"/>
                </a:cubicBezTo>
                <a:lnTo>
                  <a:pt x="2587593" y="5303142"/>
                </a:lnTo>
                <a:lnTo>
                  <a:pt x="2851380" y="5253226"/>
                </a:lnTo>
                <a:lnTo>
                  <a:pt x="3024025" y="5197851"/>
                </a:lnTo>
                <a:lnTo>
                  <a:pt x="3122596" y="5233929"/>
                </a:lnTo>
                <a:cubicBezTo>
                  <a:pt x="3229968" y="5267325"/>
                  <a:pt x="3340734" y="5293018"/>
                  <a:pt x="3454247" y="5310362"/>
                </a:cubicBezTo>
                <a:close/>
                <a:moveTo>
                  <a:pt x="1109645" y="4308484"/>
                </a:moveTo>
                <a:lnTo>
                  <a:pt x="1148200" y="4339444"/>
                </a:lnTo>
                <a:cubicBezTo>
                  <a:pt x="1236404" y="4405157"/>
                  <a:pt x="1328270" y="4463686"/>
                  <a:pt x="1422998" y="4515033"/>
                </a:cubicBezTo>
                <a:lnTo>
                  <a:pt x="1511581" y="4559841"/>
                </a:lnTo>
                <a:lnTo>
                  <a:pt x="1552109" y="4647162"/>
                </a:lnTo>
                <a:cubicBezTo>
                  <a:pt x="1586981" y="4713521"/>
                  <a:pt x="1625341" y="4778526"/>
                  <a:pt x="1667188" y="4841905"/>
                </a:cubicBezTo>
                <a:lnTo>
                  <a:pt x="1755280" y="4961727"/>
                </a:lnTo>
                <a:lnTo>
                  <a:pt x="1639156" y="4928897"/>
                </a:lnTo>
                <a:cubicBezTo>
                  <a:pt x="1582137" y="4910351"/>
                  <a:pt x="1525400" y="4889435"/>
                  <a:pt x="1469062" y="4866099"/>
                </a:cubicBezTo>
                <a:cubicBezTo>
                  <a:pt x="1409830" y="4841564"/>
                  <a:pt x="1352177" y="4814827"/>
                  <a:pt x="1296159" y="4786021"/>
                </a:cubicBezTo>
                <a:lnTo>
                  <a:pt x="1285741" y="4780113"/>
                </a:lnTo>
                <a:lnTo>
                  <a:pt x="1211499" y="4623695"/>
                </a:lnTo>
                <a:cubicBezTo>
                  <a:pt x="1181303" y="4550793"/>
                  <a:pt x="1155157" y="4477225"/>
                  <a:pt x="1132958" y="4403240"/>
                </a:cubicBezTo>
                <a:close/>
                <a:moveTo>
                  <a:pt x="2311127" y="4780931"/>
                </a:moveTo>
                <a:lnTo>
                  <a:pt x="2348273" y="4814691"/>
                </a:lnTo>
                <a:cubicBezTo>
                  <a:pt x="2404724" y="4861279"/>
                  <a:pt x="2463449" y="4905209"/>
                  <a:pt x="2524257" y="4946290"/>
                </a:cubicBezTo>
                <a:lnTo>
                  <a:pt x="2643863" y="5018952"/>
                </a:lnTo>
                <a:lnTo>
                  <a:pt x="2569444" y="5029405"/>
                </a:lnTo>
                <a:cubicBezTo>
                  <a:pt x="2478711" y="5038480"/>
                  <a:pt x="2387105" y="5042145"/>
                  <a:pt x="2295101" y="5040205"/>
                </a:cubicBezTo>
                <a:lnTo>
                  <a:pt x="2221435" y="5036400"/>
                </a:lnTo>
                <a:lnTo>
                  <a:pt x="2116362" y="4939770"/>
                </a:lnTo>
                <a:cubicBezTo>
                  <a:pt x="2064260" y="4886887"/>
                  <a:pt x="2014965" y="4831668"/>
                  <a:pt x="1968582" y="4774364"/>
                </a:cubicBezTo>
                <a:lnTo>
                  <a:pt x="1923859" y="4713306"/>
                </a:lnTo>
                <a:lnTo>
                  <a:pt x="1937205" y="4717291"/>
                </a:lnTo>
                <a:cubicBezTo>
                  <a:pt x="1991735" y="4731395"/>
                  <a:pt x="2046683" y="4743456"/>
                  <a:pt x="2101929" y="4753474"/>
                </a:cubicBezTo>
                <a:close/>
                <a:moveTo>
                  <a:pt x="4676938" y="5588484"/>
                </a:moveTo>
                <a:lnTo>
                  <a:pt x="4606168" y="5641658"/>
                </a:lnTo>
                <a:cubicBezTo>
                  <a:pt x="4480336" y="5726740"/>
                  <a:pt x="4344104" y="5800478"/>
                  <a:pt x="4198302" y="5860871"/>
                </a:cubicBezTo>
                <a:cubicBezTo>
                  <a:pt x="4020605" y="5934476"/>
                  <a:pt x="3838945" y="5984012"/>
                  <a:pt x="3656943" y="6010980"/>
                </a:cubicBezTo>
                <a:lnTo>
                  <a:pt x="3591548" y="6017987"/>
                </a:lnTo>
                <a:lnTo>
                  <a:pt x="3717467" y="5985610"/>
                </a:lnTo>
                <a:cubicBezTo>
                  <a:pt x="3860630" y="5941082"/>
                  <a:pt x="3997759" y="5882860"/>
                  <a:pt x="4127323" y="5812476"/>
                </a:cubicBezTo>
                <a:lnTo>
                  <a:pt x="4157728" y="5794006"/>
                </a:lnTo>
                <a:lnTo>
                  <a:pt x="4206688" y="5781946"/>
                </a:lnTo>
                <a:cubicBezTo>
                  <a:pt x="4368587" y="5735688"/>
                  <a:pt x="4526382" y="5671221"/>
                  <a:pt x="4676840" y="5588543"/>
                </a:cubicBezTo>
                <a:close/>
                <a:moveTo>
                  <a:pt x="3414997" y="5024078"/>
                </a:moveTo>
                <a:lnTo>
                  <a:pt x="3365117" y="5053454"/>
                </a:lnTo>
                <a:cubicBezTo>
                  <a:pt x="3284763" y="5096560"/>
                  <a:pt x="3201534" y="5135003"/>
                  <a:pt x="3115790" y="5168418"/>
                </a:cubicBezTo>
                <a:lnTo>
                  <a:pt x="3024025" y="5197851"/>
                </a:lnTo>
                <a:lnTo>
                  <a:pt x="2912568" y="5157057"/>
                </a:lnTo>
                <a:cubicBezTo>
                  <a:pt x="2844194" y="5128138"/>
                  <a:pt x="2777521" y="5095987"/>
                  <a:pt x="2712739" y="5060795"/>
                </a:cubicBezTo>
                <a:lnTo>
                  <a:pt x="2643863" y="5018952"/>
                </a:lnTo>
                <a:lnTo>
                  <a:pt x="2749609" y="5004100"/>
                </a:lnTo>
                <a:cubicBezTo>
                  <a:pt x="2809182" y="4993299"/>
                  <a:pt x="2868228" y="4980152"/>
                  <a:pt x="2926607" y="4964717"/>
                </a:cubicBezTo>
                <a:lnTo>
                  <a:pt x="3027887" y="4932163"/>
                </a:lnTo>
                <a:lnTo>
                  <a:pt x="3080509" y="4951073"/>
                </a:lnTo>
                <a:cubicBezTo>
                  <a:pt x="3150491" y="4972512"/>
                  <a:pt x="3221557" y="4990624"/>
                  <a:pt x="3293458" y="5005308"/>
                </a:cubicBezTo>
                <a:close/>
                <a:moveTo>
                  <a:pt x="2378012" y="4591530"/>
                </a:moveTo>
                <a:lnTo>
                  <a:pt x="2486703" y="4671140"/>
                </a:lnTo>
                <a:cubicBezTo>
                  <a:pt x="2547927" y="4711598"/>
                  <a:pt x="2610986" y="4749042"/>
                  <a:pt x="2675630" y="4783367"/>
                </a:cubicBezTo>
                <a:lnTo>
                  <a:pt x="2677230" y="4784121"/>
                </a:lnTo>
                <a:lnTo>
                  <a:pt x="2547949" y="4790029"/>
                </a:lnTo>
                <a:cubicBezTo>
                  <a:pt x="2473322" y="4791201"/>
                  <a:pt x="2398648" y="4788741"/>
                  <a:pt x="2324215" y="4782649"/>
                </a:cubicBezTo>
                <a:lnTo>
                  <a:pt x="2311127" y="4780931"/>
                </a:lnTo>
                <a:lnTo>
                  <a:pt x="2185935" y="4667149"/>
                </a:lnTo>
                <a:lnTo>
                  <a:pt x="2040791" y="4507450"/>
                </a:lnTo>
                <a:lnTo>
                  <a:pt x="2053155" y="4511921"/>
                </a:lnTo>
                <a:cubicBezTo>
                  <a:pt x="2140481" y="4540576"/>
                  <a:pt x="2229600" y="4564018"/>
                  <a:pt x="2320016" y="4582041"/>
                </a:cubicBezTo>
                <a:close/>
                <a:moveTo>
                  <a:pt x="1362549" y="4144117"/>
                </a:moveTo>
                <a:lnTo>
                  <a:pt x="1387153" y="4164132"/>
                </a:lnTo>
                <a:cubicBezTo>
                  <a:pt x="1432134" y="4198030"/>
                  <a:pt x="1478284" y="4230201"/>
                  <a:pt x="1525492" y="4260598"/>
                </a:cubicBezTo>
                <a:lnTo>
                  <a:pt x="1705819" y="4364615"/>
                </a:lnTo>
                <a:lnTo>
                  <a:pt x="1726039" y="4407519"/>
                </a:lnTo>
                <a:cubicBezTo>
                  <a:pt x="1760365" y="4472164"/>
                  <a:pt x="1797809" y="4535223"/>
                  <a:pt x="1838267" y="4596447"/>
                </a:cubicBezTo>
                <a:lnTo>
                  <a:pt x="1923859" y="4713306"/>
                </a:lnTo>
                <a:lnTo>
                  <a:pt x="1774996" y="4668849"/>
                </a:lnTo>
                <a:cubicBezTo>
                  <a:pt x="1694642" y="4641564"/>
                  <a:pt x="1615504" y="4609681"/>
                  <a:pt x="1537993" y="4573201"/>
                </a:cubicBezTo>
                <a:lnTo>
                  <a:pt x="1511581" y="4559841"/>
                </a:lnTo>
                <a:lnTo>
                  <a:pt x="1457953" y="4444294"/>
                </a:lnTo>
                <a:cubicBezTo>
                  <a:pt x="1430055" y="4375497"/>
                  <a:pt x="1405644" y="4305618"/>
                  <a:pt x="1384721" y="4234925"/>
                </a:cubicBezTo>
                <a:close/>
                <a:moveTo>
                  <a:pt x="72840" y="3605021"/>
                </a:moveTo>
                <a:lnTo>
                  <a:pt x="137279" y="3819751"/>
                </a:lnTo>
                <a:cubicBezTo>
                  <a:pt x="166888" y="3901080"/>
                  <a:pt x="200982" y="3980253"/>
                  <a:pt x="239263" y="4056973"/>
                </a:cubicBezTo>
                <a:lnTo>
                  <a:pt x="295547" y="4158112"/>
                </a:lnTo>
                <a:lnTo>
                  <a:pt x="312469" y="4227419"/>
                </a:lnTo>
                <a:cubicBezTo>
                  <a:pt x="338624" y="4315785"/>
                  <a:pt x="370227" y="4402880"/>
                  <a:pt x="407279" y="4488178"/>
                </a:cubicBezTo>
                <a:lnTo>
                  <a:pt x="511297" y="4692103"/>
                </a:lnTo>
                <a:lnTo>
                  <a:pt x="446728" y="4606167"/>
                </a:lnTo>
                <a:cubicBezTo>
                  <a:pt x="361646" y="4480335"/>
                  <a:pt x="287907" y="4344103"/>
                  <a:pt x="227514" y="4198301"/>
                </a:cubicBezTo>
                <a:cubicBezTo>
                  <a:pt x="167121" y="4052499"/>
                  <a:pt x="122931" y="3904027"/>
                  <a:pt x="94117" y="3754889"/>
                </a:cubicBezTo>
                <a:close/>
                <a:moveTo>
                  <a:pt x="4631772" y="5439147"/>
                </a:moveTo>
                <a:lnTo>
                  <a:pt x="4491788" y="5566373"/>
                </a:lnTo>
                <a:cubicBezTo>
                  <a:pt x="4435338" y="5612960"/>
                  <a:pt x="4376612" y="5656890"/>
                  <a:pt x="4315805" y="5697971"/>
                </a:cubicBezTo>
                <a:lnTo>
                  <a:pt x="4157728" y="5794006"/>
                </a:lnTo>
                <a:lnTo>
                  <a:pt x="4043540" y="5822132"/>
                </a:lnTo>
                <a:cubicBezTo>
                  <a:pt x="3961401" y="5839191"/>
                  <a:pt x="3878506" y="5851697"/>
                  <a:pt x="3795258" y="5859650"/>
                </a:cubicBezTo>
                <a:lnTo>
                  <a:pt x="3597768" y="5867697"/>
                </a:lnTo>
                <a:lnTo>
                  <a:pt x="3628926" y="5856500"/>
                </a:lnTo>
                <a:cubicBezTo>
                  <a:pt x="3764053" y="5800528"/>
                  <a:pt x="3893841" y="5731670"/>
                  <a:pt x="4016289" y="5650753"/>
                </a:cubicBezTo>
                <a:lnTo>
                  <a:pt x="4098619" y="5590451"/>
                </a:lnTo>
                <a:lnTo>
                  <a:pt x="4187288" y="5577227"/>
                </a:lnTo>
                <a:cubicBezTo>
                  <a:pt x="4329876" y="5548943"/>
                  <a:pt x="4469250" y="5507186"/>
                  <a:pt x="4603467" y="5452759"/>
                </a:cubicBezTo>
                <a:close/>
                <a:moveTo>
                  <a:pt x="219052" y="3592029"/>
                </a:moveTo>
                <a:lnTo>
                  <a:pt x="248952" y="3669045"/>
                </a:lnTo>
                <a:cubicBezTo>
                  <a:pt x="299661" y="3785189"/>
                  <a:pt x="359983" y="3897177"/>
                  <a:pt x="429378" y="4003706"/>
                </a:cubicBezTo>
                <a:lnTo>
                  <a:pt x="497795" y="4096935"/>
                </a:lnTo>
                <a:lnTo>
                  <a:pt x="513702" y="4199935"/>
                </a:lnTo>
                <a:cubicBezTo>
                  <a:pt x="543070" y="4343735"/>
                  <a:pt x="586154" y="4484200"/>
                  <a:pt x="642125" y="4619326"/>
                </a:cubicBezTo>
                <a:lnTo>
                  <a:pt x="647315" y="4630339"/>
                </a:lnTo>
                <a:lnTo>
                  <a:pt x="583094" y="4562802"/>
                </a:lnTo>
                <a:cubicBezTo>
                  <a:pt x="492449" y="4461659"/>
                  <a:pt x="410684" y="4352395"/>
                  <a:pt x="339023" y="4236234"/>
                </a:cubicBezTo>
                <a:lnTo>
                  <a:pt x="295547" y="4158112"/>
                </a:lnTo>
                <a:lnTo>
                  <a:pt x="260160" y="4013176"/>
                </a:lnTo>
                <a:cubicBezTo>
                  <a:pt x="246211" y="3941129"/>
                  <a:pt x="235750" y="3868541"/>
                  <a:pt x="228775" y="3795682"/>
                </a:cubicBezTo>
                <a:close/>
                <a:moveTo>
                  <a:pt x="2438699" y="4487655"/>
                </a:moveTo>
                <a:lnTo>
                  <a:pt x="2520979" y="4536277"/>
                </a:lnTo>
                <a:lnTo>
                  <a:pt x="2709174" y="4623622"/>
                </a:lnTo>
                <a:lnTo>
                  <a:pt x="2634354" y="4622298"/>
                </a:lnTo>
                <a:cubicBezTo>
                  <a:pt x="2581364" y="4619229"/>
                  <a:pt x="2528613" y="4614314"/>
                  <a:pt x="2476192" y="4607592"/>
                </a:cubicBezTo>
                <a:lnTo>
                  <a:pt x="2378012" y="4591530"/>
                </a:lnTo>
                <a:lnTo>
                  <a:pt x="2308786" y="4540825"/>
                </a:lnTo>
                <a:cubicBezTo>
                  <a:pt x="2251482" y="4494442"/>
                  <a:pt x="2196263" y="4445148"/>
                  <a:pt x="2143380" y="4393046"/>
                </a:cubicBezTo>
                <a:lnTo>
                  <a:pt x="2127779" y="4376081"/>
                </a:lnTo>
                <a:lnTo>
                  <a:pt x="2223858" y="4417886"/>
                </a:lnTo>
                <a:cubicBezTo>
                  <a:pt x="2280780" y="4439979"/>
                  <a:pt x="2338807" y="4459858"/>
                  <a:pt x="2397833" y="4477417"/>
                </a:cubicBezTo>
                <a:close/>
                <a:moveTo>
                  <a:pt x="2185070" y="4317416"/>
                </a:moveTo>
                <a:lnTo>
                  <a:pt x="2248037" y="4355516"/>
                </a:lnTo>
                <a:cubicBezTo>
                  <a:pt x="2316049" y="4392135"/>
                  <a:pt x="2386558" y="4425668"/>
                  <a:pt x="2459459" y="4455864"/>
                </a:cubicBezTo>
                <a:cubicBezTo>
                  <a:pt x="2532360" y="4486061"/>
                  <a:pt x="2605928" y="4512206"/>
                  <a:pt x="2679914" y="4534405"/>
                </a:cubicBezTo>
                <a:lnTo>
                  <a:pt x="2732125" y="4547251"/>
                </a:lnTo>
                <a:lnTo>
                  <a:pt x="2589997" y="4525560"/>
                </a:lnTo>
                <a:lnTo>
                  <a:pt x="2438699" y="4487655"/>
                </a:lnTo>
                <a:lnTo>
                  <a:pt x="2326236" y="4421198"/>
                </a:lnTo>
                <a:close/>
                <a:moveTo>
                  <a:pt x="3385597" y="4788345"/>
                </a:moveTo>
                <a:lnTo>
                  <a:pt x="3376728" y="4793523"/>
                </a:lnTo>
                <a:cubicBezTo>
                  <a:pt x="3304968" y="4829824"/>
                  <a:pt x="3231357" y="4862333"/>
                  <a:pt x="3156226" y="4890911"/>
                </a:cubicBezTo>
                <a:lnTo>
                  <a:pt x="3027887" y="4932163"/>
                </a:lnTo>
                <a:lnTo>
                  <a:pt x="2874066" y="4876886"/>
                </a:lnTo>
                <a:lnTo>
                  <a:pt x="2677230" y="4784121"/>
                </a:lnTo>
                <a:lnTo>
                  <a:pt x="2685603" y="4783739"/>
                </a:lnTo>
                <a:cubicBezTo>
                  <a:pt x="2777249" y="4776794"/>
                  <a:pt x="2868555" y="4764347"/>
                  <a:pt x="2958985" y="4746397"/>
                </a:cubicBezTo>
                <a:lnTo>
                  <a:pt x="3035084" y="4728537"/>
                </a:lnTo>
                <a:lnTo>
                  <a:pt x="3147459" y="4755974"/>
                </a:lnTo>
                <a:cubicBezTo>
                  <a:pt x="3219506" y="4769923"/>
                  <a:pt x="3292094" y="4780385"/>
                  <a:pt x="3364953" y="4787359"/>
                </a:cubicBezTo>
                <a:close/>
                <a:moveTo>
                  <a:pt x="1566054" y="4024127"/>
                </a:moveTo>
                <a:lnTo>
                  <a:pt x="1669052" y="4107374"/>
                </a:lnTo>
                <a:cubicBezTo>
                  <a:pt x="1705687" y="4135208"/>
                  <a:pt x="1743187" y="4161961"/>
                  <a:pt x="1781505" y="4187587"/>
                </a:cubicBezTo>
                <a:lnTo>
                  <a:pt x="1844836" y="4226841"/>
                </a:lnTo>
                <a:lnTo>
                  <a:pt x="1906794" y="4328828"/>
                </a:lnTo>
                <a:cubicBezTo>
                  <a:pt x="1947875" y="4389635"/>
                  <a:pt x="1991805" y="4448360"/>
                  <a:pt x="2038392" y="4504811"/>
                </a:cubicBezTo>
                <a:lnTo>
                  <a:pt x="2040791" y="4507450"/>
                </a:lnTo>
                <a:lnTo>
                  <a:pt x="1923572" y="4465055"/>
                </a:lnTo>
                <a:cubicBezTo>
                  <a:pt x="1854176" y="4437579"/>
                  <a:pt x="1786127" y="4406730"/>
                  <a:pt x="1719692" y="4372617"/>
                </a:cubicBezTo>
                <a:lnTo>
                  <a:pt x="1705819" y="4364615"/>
                </a:lnTo>
                <a:lnTo>
                  <a:pt x="1632521" y="4209084"/>
                </a:lnTo>
                <a:close/>
                <a:moveTo>
                  <a:pt x="4495012" y="5225428"/>
                </a:moveTo>
                <a:lnTo>
                  <a:pt x="4359613" y="5372658"/>
                </a:lnTo>
                <a:cubicBezTo>
                  <a:pt x="4306729" y="5424760"/>
                  <a:pt x="4251510" y="5474055"/>
                  <a:pt x="4194206" y="5520438"/>
                </a:cubicBezTo>
                <a:lnTo>
                  <a:pt x="4098619" y="5590451"/>
                </a:lnTo>
                <a:lnTo>
                  <a:pt x="3971238" y="5609448"/>
                </a:lnTo>
                <a:cubicBezTo>
                  <a:pt x="3835004" y="5623144"/>
                  <a:pt x="3696799" y="5624644"/>
                  <a:pt x="3558225" y="5613285"/>
                </a:cubicBezTo>
                <a:lnTo>
                  <a:pt x="3544352" y="5611717"/>
                </a:lnTo>
                <a:lnTo>
                  <a:pt x="3567405" y="5601017"/>
                </a:lnTo>
                <a:cubicBezTo>
                  <a:pt x="3700123" y="5531272"/>
                  <a:pt x="3827424" y="5447578"/>
                  <a:pt x="3947141" y="5349934"/>
                </a:cubicBezTo>
                <a:lnTo>
                  <a:pt x="3969028" y="5330152"/>
                </a:lnTo>
                <a:lnTo>
                  <a:pt x="4090742" y="5318689"/>
                </a:lnTo>
                <a:cubicBezTo>
                  <a:pt x="4185189" y="5306801"/>
                  <a:pt x="4277842" y="5289151"/>
                  <a:pt x="4368337" y="5266103"/>
                </a:cubicBezTo>
                <a:close/>
                <a:moveTo>
                  <a:pt x="476768" y="3541015"/>
                </a:moveTo>
                <a:lnTo>
                  <a:pt x="560527" y="3696221"/>
                </a:lnTo>
                <a:cubicBezTo>
                  <a:pt x="603675" y="3766730"/>
                  <a:pt x="650995" y="3835406"/>
                  <a:pt x="702487" y="3901894"/>
                </a:cubicBezTo>
                <a:lnTo>
                  <a:pt x="760236" y="3971783"/>
                </a:lnTo>
                <a:lnTo>
                  <a:pt x="763485" y="4036113"/>
                </a:lnTo>
                <a:cubicBezTo>
                  <a:pt x="779094" y="4189811"/>
                  <a:pt x="809928" y="4339007"/>
                  <a:pt x="854457" y="4482170"/>
                </a:cubicBezTo>
                <a:lnTo>
                  <a:pt x="857739" y="4491136"/>
                </a:lnTo>
                <a:lnTo>
                  <a:pt x="754076" y="4397619"/>
                </a:lnTo>
                <a:cubicBezTo>
                  <a:pt x="692320" y="4337848"/>
                  <a:pt x="634277" y="4274879"/>
                  <a:pt x="580108" y="4209099"/>
                </a:cubicBezTo>
                <a:lnTo>
                  <a:pt x="497795" y="4096935"/>
                </a:lnTo>
                <a:lnTo>
                  <a:pt x="480042" y="3981981"/>
                </a:lnTo>
                <a:cubicBezTo>
                  <a:pt x="472320" y="3908663"/>
                  <a:pt x="468131" y="3834761"/>
                  <a:pt x="467578" y="3760525"/>
                </a:cubicBezTo>
                <a:close/>
                <a:moveTo>
                  <a:pt x="3348538" y="4630337"/>
                </a:moveTo>
                <a:lnTo>
                  <a:pt x="3264801" y="4663298"/>
                </a:lnTo>
                <a:cubicBezTo>
                  <a:pt x="3214670" y="4680741"/>
                  <a:pt x="3164054" y="4696387"/>
                  <a:pt x="3113051" y="4710237"/>
                </a:cubicBezTo>
                <a:lnTo>
                  <a:pt x="3035084" y="4728537"/>
                </a:lnTo>
                <a:lnTo>
                  <a:pt x="2933216" y="4703665"/>
                </a:lnTo>
                <a:cubicBezTo>
                  <a:pt x="2862523" y="4682742"/>
                  <a:pt x="2792644" y="4658331"/>
                  <a:pt x="2723847" y="4630433"/>
                </a:cubicBezTo>
                <a:lnTo>
                  <a:pt x="2709174" y="4623622"/>
                </a:lnTo>
                <a:lnTo>
                  <a:pt x="2816829" y="4625529"/>
                </a:lnTo>
                <a:cubicBezTo>
                  <a:pt x="2877873" y="4624157"/>
                  <a:pt x="2939090" y="4620316"/>
                  <a:pt x="3000342" y="4613950"/>
                </a:cubicBezTo>
                <a:lnTo>
                  <a:pt x="3037726" y="4608406"/>
                </a:lnTo>
                <a:lnTo>
                  <a:pt x="3126829" y="4621056"/>
                </a:lnTo>
                <a:close/>
                <a:moveTo>
                  <a:pt x="1693626" y="3933959"/>
                </a:moveTo>
                <a:lnTo>
                  <a:pt x="1754529" y="3997057"/>
                </a:lnTo>
                <a:cubicBezTo>
                  <a:pt x="1798664" y="4039252"/>
                  <a:pt x="1844666" y="4079824"/>
                  <a:pt x="1892480" y="4118634"/>
                </a:cubicBezTo>
                <a:lnTo>
                  <a:pt x="1930914" y="4147142"/>
                </a:lnTo>
                <a:lnTo>
                  <a:pt x="1991986" y="4228423"/>
                </a:lnTo>
                <a:lnTo>
                  <a:pt x="2127779" y="4376081"/>
                </a:lnTo>
                <a:lnTo>
                  <a:pt x="2056509" y="4345072"/>
                </a:lnTo>
                <a:cubicBezTo>
                  <a:pt x="2008728" y="4321958"/>
                  <a:pt x="1961873" y="4297230"/>
                  <a:pt x="1916015" y="4270960"/>
                </a:cubicBezTo>
                <a:lnTo>
                  <a:pt x="1844836" y="4226841"/>
                </a:lnTo>
                <a:lnTo>
                  <a:pt x="1792289" y="4140346"/>
                </a:lnTo>
                <a:cubicBezTo>
                  <a:pt x="1757097" y="4075564"/>
                  <a:pt x="1724946" y="4008891"/>
                  <a:pt x="1696026" y="3940517"/>
                </a:cubicBezTo>
                <a:close/>
                <a:moveTo>
                  <a:pt x="4305615" y="4981400"/>
                </a:moveTo>
                <a:lnTo>
                  <a:pt x="4277686" y="5019390"/>
                </a:lnTo>
                <a:cubicBezTo>
                  <a:pt x="4228864" y="5079248"/>
                  <a:pt x="4176555" y="5137211"/>
                  <a:pt x="4120759" y="5193007"/>
                </a:cubicBezTo>
                <a:lnTo>
                  <a:pt x="3969028" y="5330152"/>
                </a:lnTo>
                <a:lnTo>
                  <a:pt x="3947771" y="5332154"/>
                </a:lnTo>
                <a:cubicBezTo>
                  <a:pt x="3899697" y="5335171"/>
                  <a:pt x="3851219" y="5336702"/>
                  <a:pt x="3802383" y="5336702"/>
                </a:cubicBezTo>
                <a:cubicBezTo>
                  <a:pt x="3743202" y="5336702"/>
                  <a:pt x="3684546" y="5334454"/>
                  <a:pt x="3626497" y="5330036"/>
                </a:cubicBezTo>
                <a:lnTo>
                  <a:pt x="3464693" y="5311556"/>
                </a:lnTo>
                <a:lnTo>
                  <a:pt x="3622185" y="5216260"/>
                </a:lnTo>
                <a:cubicBezTo>
                  <a:pt x="3685101" y="5173719"/>
                  <a:pt x="3745417" y="5128342"/>
                  <a:pt x="3803030" y="5080380"/>
                </a:cubicBezTo>
                <a:lnTo>
                  <a:pt x="3837046" y="5049097"/>
                </a:lnTo>
                <a:lnTo>
                  <a:pt x="3858412" y="5048894"/>
                </a:lnTo>
                <a:cubicBezTo>
                  <a:pt x="3974868" y="5043315"/>
                  <a:pt x="4091795" y="5028715"/>
                  <a:pt x="4208238" y="5004699"/>
                </a:cubicBezTo>
                <a:close/>
                <a:moveTo>
                  <a:pt x="3316595" y="4555293"/>
                </a:moveTo>
                <a:lnTo>
                  <a:pt x="3196302" y="4584890"/>
                </a:lnTo>
                <a:lnTo>
                  <a:pt x="3037726" y="4608406"/>
                </a:lnTo>
                <a:lnTo>
                  <a:pt x="2902871" y="4589261"/>
                </a:lnTo>
                <a:lnTo>
                  <a:pt x="2732125" y="4547251"/>
                </a:lnTo>
                <a:lnTo>
                  <a:pt x="2816976" y="4560201"/>
                </a:lnTo>
                <a:cubicBezTo>
                  <a:pt x="2893825" y="4568005"/>
                  <a:pt x="2971799" y="4572003"/>
                  <a:pt x="3050706" y="4572003"/>
                </a:cubicBezTo>
                <a:cubicBezTo>
                  <a:pt x="3129613" y="4572003"/>
                  <a:pt x="3207587" y="4568005"/>
                  <a:pt x="3284436" y="4560201"/>
                </a:cubicBezTo>
                <a:close/>
                <a:moveTo>
                  <a:pt x="778585" y="3469713"/>
                </a:moveTo>
                <a:lnTo>
                  <a:pt x="910683" y="3677425"/>
                </a:lnTo>
                <a:lnTo>
                  <a:pt x="1041381" y="3838653"/>
                </a:lnTo>
                <a:lnTo>
                  <a:pt x="1046307" y="3956323"/>
                </a:lnTo>
                <a:cubicBezTo>
                  <a:pt x="1053131" y="4030976"/>
                  <a:pt x="1063694" y="4105713"/>
                  <a:pt x="1078102" y="4180282"/>
                </a:cubicBezTo>
                <a:lnTo>
                  <a:pt x="1109645" y="4308484"/>
                </a:lnTo>
                <a:lnTo>
                  <a:pt x="1018741" y="4235488"/>
                </a:lnTo>
                <a:cubicBezTo>
                  <a:pt x="976570" y="4199041"/>
                  <a:pt x="935415" y="4160797"/>
                  <a:pt x="895376" y="4120757"/>
                </a:cubicBezTo>
                <a:cubicBezTo>
                  <a:pt x="860504" y="4085885"/>
                  <a:pt x="826993" y="4050166"/>
                  <a:pt x="794845" y="4013667"/>
                </a:cubicBezTo>
                <a:lnTo>
                  <a:pt x="760236" y="3971783"/>
                </a:lnTo>
                <a:lnTo>
                  <a:pt x="751682" y="3802383"/>
                </a:lnTo>
                <a:cubicBezTo>
                  <a:pt x="751683" y="3723475"/>
                  <a:pt x="755681" y="3645501"/>
                  <a:pt x="763485" y="3568652"/>
                </a:cubicBezTo>
                <a:close/>
                <a:moveTo>
                  <a:pt x="1749541" y="3871462"/>
                </a:moveTo>
                <a:lnTo>
                  <a:pt x="1810699" y="3954650"/>
                </a:lnTo>
                <a:cubicBezTo>
                  <a:pt x="1859521" y="4014509"/>
                  <a:pt x="1911829" y="4072472"/>
                  <a:pt x="1967625" y="4128268"/>
                </a:cubicBezTo>
                <a:cubicBezTo>
                  <a:pt x="2023422" y="4184064"/>
                  <a:pt x="2081384" y="4236373"/>
                  <a:pt x="2141243" y="4285195"/>
                </a:cubicBezTo>
                <a:lnTo>
                  <a:pt x="2185070" y="4317416"/>
                </a:lnTo>
                <a:lnTo>
                  <a:pt x="2051593" y="4236650"/>
                </a:lnTo>
                <a:lnTo>
                  <a:pt x="1930914" y="4147142"/>
                </a:lnTo>
                <a:lnTo>
                  <a:pt x="1856106" y="4047578"/>
                </a:lnTo>
                <a:close/>
                <a:moveTo>
                  <a:pt x="4141439" y="4728073"/>
                </a:moveTo>
                <a:lnTo>
                  <a:pt x="4115433" y="4763579"/>
                </a:lnTo>
                <a:cubicBezTo>
                  <a:pt x="4069049" y="4820883"/>
                  <a:pt x="4019755" y="4876102"/>
                  <a:pt x="3967653" y="4928986"/>
                </a:cubicBezTo>
                <a:lnTo>
                  <a:pt x="3837046" y="5049097"/>
                </a:lnTo>
                <a:lnTo>
                  <a:pt x="3684200" y="5050548"/>
                </a:lnTo>
                <a:cubicBezTo>
                  <a:pt x="3626327" y="5048878"/>
                  <a:pt x="3568690" y="5045001"/>
                  <a:pt x="3511410" y="5038968"/>
                </a:cubicBezTo>
                <a:lnTo>
                  <a:pt x="3414997" y="5024078"/>
                </a:lnTo>
                <a:lnTo>
                  <a:pt x="3521884" y="4961129"/>
                </a:lnTo>
                <a:cubicBezTo>
                  <a:pt x="3572790" y="4928353"/>
                  <a:pt x="3622310" y="4893611"/>
                  <a:pt x="3670338" y="4857011"/>
                </a:cubicBezTo>
                <a:lnTo>
                  <a:pt x="3749386" y="4789928"/>
                </a:lnTo>
                <a:lnTo>
                  <a:pt x="3803190" y="4787359"/>
                </a:lnTo>
                <a:cubicBezTo>
                  <a:pt x="3898818" y="4778205"/>
                  <a:pt x="3993979" y="4763043"/>
                  <a:pt x="4088061" y="4741874"/>
                </a:cubicBezTo>
                <a:close/>
                <a:moveTo>
                  <a:pt x="1064306" y="3414995"/>
                </a:moveTo>
                <a:lnTo>
                  <a:pt x="1127256" y="3521883"/>
                </a:lnTo>
                <a:cubicBezTo>
                  <a:pt x="1160032" y="3572789"/>
                  <a:pt x="1194774" y="3622309"/>
                  <a:pt x="1231375" y="3670337"/>
                </a:cubicBezTo>
                <a:lnTo>
                  <a:pt x="1298457" y="3749385"/>
                </a:lnTo>
                <a:lnTo>
                  <a:pt x="1301026" y="3803188"/>
                </a:lnTo>
                <a:cubicBezTo>
                  <a:pt x="1308000" y="3876047"/>
                  <a:pt x="1318462" y="3948635"/>
                  <a:pt x="1332411" y="4020681"/>
                </a:cubicBezTo>
                <a:lnTo>
                  <a:pt x="1362549" y="4144117"/>
                </a:lnTo>
                <a:lnTo>
                  <a:pt x="1255830" y="4057303"/>
                </a:lnTo>
                <a:cubicBezTo>
                  <a:pt x="1192034" y="4001344"/>
                  <a:pt x="1131121" y="3941604"/>
                  <a:pt x="1073470" y="3878238"/>
                </a:cubicBezTo>
                <a:lnTo>
                  <a:pt x="1041381" y="3838653"/>
                </a:lnTo>
                <a:lnTo>
                  <a:pt x="1036952" y="3732865"/>
                </a:lnTo>
                <a:cubicBezTo>
                  <a:pt x="1037505" y="3658630"/>
                  <a:pt x="1041694" y="3584728"/>
                  <a:pt x="1049416" y="3511409"/>
                </a:cubicBezTo>
                <a:close/>
                <a:moveTo>
                  <a:pt x="4024129" y="4522330"/>
                </a:moveTo>
                <a:lnTo>
                  <a:pt x="4020682" y="4526594"/>
                </a:lnTo>
                <a:cubicBezTo>
                  <a:pt x="3968277" y="4587593"/>
                  <a:pt x="3912710" y="4645797"/>
                  <a:pt x="3854234" y="4700951"/>
                </a:cubicBezTo>
                <a:lnTo>
                  <a:pt x="3749386" y="4789928"/>
                </a:lnTo>
                <a:lnTo>
                  <a:pt x="3584071" y="4797821"/>
                </a:lnTo>
                <a:lnTo>
                  <a:pt x="3385597" y="4788345"/>
                </a:lnTo>
                <a:lnTo>
                  <a:pt x="3615010" y="4654406"/>
                </a:lnTo>
                <a:lnTo>
                  <a:pt x="3691453" y="4599458"/>
                </a:lnTo>
                <a:lnTo>
                  <a:pt x="3789695" y="4584286"/>
                </a:lnTo>
                <a:cubicBezTo>
                  <a:pt x="3861596" y="4569602"/>
                  <a:pt x="3932662" y="4551490"/>
                  <a:pt x="4002644" y="4530051"/>
                </a:cubicBezTo>
                <a:close/>
                <a:moveTo>
                  <a:pt x="1300040" y="3385594"/>
                </a:moveTo>
                <a:lnTo>
                  <a:pt x="1433979" y="3615008"/>
                </a:lnTo>
                <a:lnTo>
                  <a:pt x="1488925" y="3691449"/>
                </a:lnTo>
                <a:lnTo>
                  <a:pt x="1504098" y="3789693"/>
                </a:lnTo>
                <a:cubicBezTo>
                  <a:pt x="1518782" y="3861593"/>
                  <a:pt x="1536895" y="3932659"/>
                  <a:pt x="1558333" y="4002641"/>
                </a:cubicBezTo>
                <a:lnTo>
                  <a:pt x="1566054" y="4024127"/>
                </a:lnTo>
                <a:lnTo>
                  <a:pt x="1561791" y="4020682"/>
                </a:lnTo>
                <a:cubicBezTo>
                  <a:pt x="1500792" y="3968276"/>
                  <a:pt x="1442588" y="3912709"/>
                  <a:pt x="1387434" y="3854233"/>
                </a:cubicBezTo>
                <a:lnTo>
                  <a:pt x="1298457" y="3749385"/>
                </a:lnTo>
                <a:lnTo>
                  <a:pt x="1290564" y="3584069"/>
                </a:lnTo>
                <a:close/>
                <a:moveTo>
                  <a:pt x="3933964" y="4394757"/>
                </a:moveTo>
                <a:lnTo>
                  <a:pt x="3865746" y="4460601"/>
                </a:lnTo>
                <a:cubicBezTo>
                  <a:pt x="3826107" y="4495901"/>
                  <a:pt x="3785331" y="4529726"/>
                  <a:pt x="3743511" y="4562040"/>
                </a:cubicBezTo>
                <a:lnTo>
                  <a:pt x="3691453" y="4599458"/>
                </a:lnTo>
                <a:lnTo>
                  <a:pt x="3571743" y="4617946"/>
                </a:lnTo>
                <a:cubicBezTo>
                  <a:pt x="3498425" y="4625669"/>
                  <a:pt x="3424522" y="4629858"/>
                  <a:pt x="3350287" y="4630410"/>
                </a:cubicBezTo>
                <a:lnTo>
                  <a:pt x="3348538" y="4630337"/>
                </a:lnTo>
                <a:lnTo>
                  <a:pt x="3434622" y="4596453"/>
                </a:lnTo>
                <a:cubicBezTo>
                  <a:pt x="3490495" y="4571824"/>
                  <a:pt x="3545583" y="4544850"/>
                  <a:pt x="3599736" y="4515528"/>
                </a:cubicBezTo>
                <a:lnTo>
                  <a:pt x="3636786" y="4493323"/>
                </a:lnTo>
                <a:lnTo>
                  <a:pt x="3730492" y="4469229"/>
                </a:lnTo>
                <a:close/>
                <a:moveTo>
                  <a:pt x="1458047" y="3348534"/>
                </a:moveTo>
                <a:lnTo>
                  <a:pt x="1491933" y="3434621"/>
                </a:lnTo>
                <a:cubicBezTo>
                  <a:pt x="1516561" y="3490494"/>
                  <a:pt x="1543536" y="3545581"/>
                  <a:pt x="1572857" y="3599735"/>
                </a:cubicBezTo>
                <a:lnTo>
                  <a:pt x="1595060" y="3636781"/>
                </a:lnTo>
                <a:lnTo>
                  <a:pt x="1619155" y="3730490"/>
                </a:lnTo>
                <a:lnTo>
                  <a:pt x="1693626" y="3933959"/>
                </a:lnTo>
                <a:lnTo>
                  <a:pt x="1627784" y="3865744"/>
                </a:lnTo>
                <a:cubicBezTo>
                  <a:pt x="1592485" y="3826105"/>
                  <a:pt x="1558659" y="3785329"/>
                  <a:pt x="1526345" y="3743509"/>
                </a:cubicBezTo>
                <a:lnTo>
                  <a:pt x="1488925" y="3691449"/>
                </a:lnTo>
                <a:lnTo>
                  <a:pt x="1470437" y="3571740"/>
                </a:lnTo>
                <a:cubicBezTo>
                  <a:pt x="1462715" y="3498421"/>
                  <a:pt x="1458526" y="3424520"/>
                  <a:pt x="1457973" y="3350284"/>
                </a:cubicBezTo>
                <a:close/>
                <a:moveTo>
                  <a:pt x="3871468" y="4338841"/>
                </a:moveTo>
                <a:lnTo>
                  <a:pt x="3769659" y="4413689"/>
                </a:lnTo>
                <a:lnTo>
                  <a:pt x="3636786" y="4493323"/>
                </a:lnTo>
                <a:lnTo>
                  <a:pt x="3511415" y="4525560"/>
                </a:lnTo>
                <a:lnTo>
                  <a:pt x="3316595" y="4555293"/>
                </a:lnTo>
                <a:lnTo>
                  <a:pt x="3419259" y="4530033"/>
                </a:lnTo>
                <a:cubicBezTo>
                  <a:pt x="3493245" y="4507835"/>
                  <a:pt x="3566813" y="4481689"/>
                  <a:pt x="3639714" y="4451492"/>
                </a:cubicBezTo>
                <a:cubicBezTo>
                  <a:pt x="3712615" y="4421296"/>
                  <a:pt x="3783124" y="4387762"/>
                  <a:pt x="3851136" y="4351144"/>
                </a:cubicBezTo>
                <a:close/>
                <a:moveTo>
                  <a:pt x="1534342" y="3324786"/>
                </a:moveTo>
                <a:lnTo>
                  <a:pt x="1566861" y="3446982"/>
                </a:lnTo>
                <a:cubicBezTo>
                  <a:pt x="1587149" y="3511625"/>
                  <a:pt x="1610470" y="3575924"/>
                  <a:pt x="1636892" y="3639712"/>
                </a:cubicBezTo>
                <a:cubicBezTo>
                  <a:pt x="1667088" y="3712613"/>
                  <a:pt x="1700622" y="3783122"/>
                  <a:pt x="1737240" y="3851134"/>
                </a:cubicBezTo>
                <a:lnTo>
                  <a:pt x="1749541" y="3871462"/>
                </a:lnTo>
                <a:lnTo>
                  <a:pt x="1674696" y="3769658"/>
                </a:lnTo>
                <a:lnTo>
                  <a:pt x="1595060" y="3636781"/>
                </a:lnTo>
                <a:lnTo>
                  <a:pt x="1562824" y="3511412"/>
                </a:lnTo>
                <a:close/>
                <a:moveTo>
                  <a:pt x="5551053" y="4731723"/>
                </a:moveTo>
                <a:lnTo>
                  <a:pt x="5485941" y="4841908"/>
                </a:lnTo>
                <a:cubicBezTo>
                  <a:pt x="5402247" y="4968667"/>
                  <a:pt x="5304604" y="5088926"/>
                  <a:pt x="5193011" y="5200518"/>
                </a:cubicBezTo>
                <a:cubicBezTo>
                  <a:pt x="5088393" y="5305136"/>
                  <a:pt x="4976158" y="5397494"/>
                  <a:pt x="4858092" y="5477592"/>
                </a:cubicBezTo>
                <a:lnTo>
                  <a:pt x="4676938" y="5588484"/>
                </a:lnTo>
                <a:lnTo>
                  <a:pt x="4787012" y="5505777"/>
                </a:lnTo>
                <a:cubicBezTo>
                  <a:pt x="4902238" y="5409853"/>
                  <a:pt x="5006648" y="5303586"/>
                  <a:pt x="5099415" y="5188977"/>
                </a:cubicBezTo>
                <a:lnTo>
                  <a:pt x="5121702" y="5158549"/>
                </a:lnTo>
                <a:lnTo>
                  <a:pt x="5248181" y="5056795"/>
                </a:lnTo>
                <a:cubicBezTo>
                  <a:pt x="5338701" y="4977898"/>
                  <a:pt x="5423468" y="4891417"/>
                  <a:pt x="5501407" y="4797796"/>
                </a:cubicBezTo>
                <a:close/>
                <a:moveTo>
                  <a:pt x="5411892" y="4673738"/>
                </a:moveTo>
                <a:lnTo>
                  <a:pt x="5341957" y="4822133"/>
                </a:lnTo>
                <a:cubicBezTo>
                  <a:pt x="5307631" y="4886777"/>
                  <a:pt x="5270188" y="4949836"/>
                  <a:pt x="5229730" y="5011060"/>
                </a:cubicBezTo>
                <a:lnTo>
                  <a:pt x="5121702" y="5158549"/>
                </a:lnTo>
                <a:lnTo>
                  <a:pt x="5108218" y="5169397"/>
                </a:lnTo>
                <a:cubicBezTo>
                  <a:pt x="5030214" y="5227249"/>
                  <a:pt x="4948764" y="5279948"/>
                  <a:pt x="4864447" y="5327254"/>
                </a:cubicBezTo>
                <a:lnTo>
                  <a:pt x="4631772" y="5439147"/>
                </a:lnTo>
                <a:lnTo>
                  <a:pt x="4654126" y="5418830"/>
                </a:lnTo>
                <a:cubicBezTo>
                  <a:pt x="4757547" y="5315409"/>
                  <a:pt x="4851105" y="5202124"/>
                  <a:pt x="4933267" y="5080508"/>
                </a:cubicBezTo>
                <a:lnTo>
                  <a:pt x="4976351" y="5009590"/>
                </a:lnTo>
                <a:lnTo>
                  <a:pt x="5069798" y="4953481"/>
                </a:lnTo>
                <a:cubicBezTo>
                  <a:pt x="5190708" y="4872784"/>
                  <a:pt x="5303493" y="4780869"/>
                  <a:pt x="5406665" y="4679223"/>
                </a:cubicBezTo>
                <a:close/>
                <a:moveTo>
                  <a:pt x="82052" y="2438488"/>
                </a:moveTo>
                <a:lnTo>
                  <a:pt x="66694" y="2546666"/>
                </a:lnTo>
                <a:cubicBezTo>
                  <a:pt x="51913" y="2708375"/>
                  <a:pt x="54681" y="2869691"/>
                  <a:pt x="73944" y="3028073"/>
                </a:cubicBezTo>
                <a:lnTo>
                  <a:pt x="74176" y="3029397"/>
                </a:lnTo>
                <a:lnTo>
                  <a:pt x="65432" y="3086017"/>
                </a:lnTo>
                <a:cubicBezTo>
                  <a:pt x="49988" y="3232653"/>
                  <a:pt x="48675" y="3381625"/>
                  <a:pt x="62322" y="3530931"/>
                </a:cubicBezTo>
                <a:lnTo>
                  <a:pt x="72840" y="3605021"/>
                </a:lnTo>
                <a:lnTo>
                  <a:pt x="62210" y="3569597"/>
                </a:lnTo>
                <a:cubicBezTo>
                  <a:pt x="21535" y="3398917"/>
                  <a:pt x="0" y="3220813"/>
                  <a:pt x="0" y="3037679"/>
                </a:cubicBezTo>
                <a:cubicBezTo>
                  <a:pt x="0" y="2879864"/>
                  <a:pt x="15992" y="2725784"/>
                  <a:pt x="46444" y="2576971"/>
                </a:cubicBezTo>
                <a:close/>
                <a:moveTo>
                  <a:pt x="5204298" y="4527545"/>
                </a:moveTo>
                <a:lnTo>
                  <a:pt x="5144035" y="4692198"/>
                </a:lnTo>
                <a:cubicBezTo>
                  <a:pt x="5115116" y="4760571"/>
                  <a:pt x="5082964" y="4827245"/>
                  <a:pt x="5047772" y="4892027"/>
                </a:cubicBezTo>
                <a:lnTo>
                  <a:pt x="4976351" y="5009590"/>
                </a:lnTo>
                <a:lnTo>
                  <a:pt x="4882523" y="5065927"/>
                </a:lnTo>
                <a:cubicBezTo>
                  <a:pt x="4802108" y="5109120"/>
                  <a:pt x="4718810" y="5147639"/>
                  <a:pt x="4632991" y="5181122"/>
                </a:cubicBezTo>
                <a:lnTo>
                  <a:pt x="4495012" y="5225428"/>
                </a:lnTo>
                <a:lnTo>
                  <a:pt x="4511006" y="5208035"/>
                </a:lnTo>
                <a:cubicBezTo>
                  <a:pt x="4606932" y="5092810"/>
                  <a:pt x="4692514" y="4966770"/>
                  <a:pt x="4765752" y="4830746"/>
                </a:cubicBezTo>
                <a:lnTo>
                  <a:pt x="4777612" y="4805758"/>
                </a:lnTo>
                <a:lnTo>
                  <a:pt x="4883212" y="4749893"/>
                </a:lnTo>
                <a:cubicBezTo>
                  <a:pt x="4965921" y="4702767"/>
                  <a:pt x="5044766" y="4651004"/>
                  <a:pt x="5119554" y="4595078"/>
                </a:cubicBezTo>
                <a:close/>
                <a:moveTo>
                  <a:pt x="228925" y="2445680"/>
                </a:moveTo>
                <a:lnTo>
                  <a:pt x="225848" y="2515452"/>
                </a:lnTo>
                <a:cubicBezTo>
                  <a:pt x="226575" y="2665423"/>
                  <a:pt x="241968" y="2815337"/>
                  <a:pt x="272027" y="2962858"/>
                </a:cubicBezTo>
                <a:lnTo>
                  <a:pt x="287751" y="3026951"/>
                </a:lnTo>
                <a:lnTo>
                  <a:pt x="260161" y="3139951"/>
                </a:lnTo>
                <a:cubicBezTo>
                  <a:pt x="232263" y="3284044"/>
                  <a:pt x="218314" y="3430304"/>
                  <a:pt x="218314" y="3576564"/>
                </a:cubicBezTo>
                <a:lnTo>
                  <a:pt x="219052" y="3592029"/>
                </a:lnTo>
                <a:lnTo>
                  <a:pt x="180167" y="3491873"/>
                </a:lnTo>
                <a:cubicBezTo>
                  <a:pt x="154567" y="3416888"/>
                  <a:pt x="132827" y="3340534"/>
                  <a:pt x="115079" y="3263128"/>
                </a:cubicBezTo>
                <a:lnTo>
                  <a:pt x="74176" y="3029397"/>
                </a:lnTo>
                <a:lnTo>
                  <a:pt x="99092" y="2868064"/>
                </a:lnTo>
                <a:cubicBezTo>
                  <a:pt x="128460" y="2724263"/>
                  <a:pt x="171544" y="2583799"/>
                  <a:pt x="227515" y="2448673"/>
                </a:cubicBezTo>
                <a:close/>
                <a:moveTo>
                  <a:pt x="486239" y="2502674"/>
                </a:moveTo>
                <a:lnTo>
                  <a:pt x="493540" y="2602947"/>
                </a:lnTo>
                <a:cubicBezTo>
                  <a:pt x="508765" y="2733635"/>
                  <a:pt x="535524" y="2864387"/>
                  <a:pt x="574371" y="2993861"/>
                </a:cubicBezTo>
                <a:lnTo>
                  <a:pt x="586130" y="3026869"/>
                </a:lnTo>
                <a:lnTo>
                  <a:pt x="563585" y="3090151"/>
                </a:lnTo>
                <a:cubicBezTo>
                  <a:pt x="519188" y="3238123"/>
                  <a:pt x="490581" y="3387762"/>
                  <a:pt x="476933" y="3537067"/>
                </a:cubicBezTo>
                <a:lnTo>
                  <a:pt x="476768" y="3541015"/>
                </a:lnTo>
                <a:lnTo>
                  <a:pt x="443598" y="3479553"/>
                </a:lnTo>
                <a:cubicBezTo>
                  <a:pt x="391392" y="3368824"/>
                  <a:pt x="348571" y="3254768"/>
                  <a:pt x="315138" y="3138583"/>
                </a:cubicBezTo>
                <a:lnTo>
                  <a:pt x="287751" y="3026951"/>
                </a:lnTo>
                <a:lnTo>
                  <a:pt x="312470" y="2925708"/>
                </a:lnTo>
                <a:cubicBezTo>
                  <a:pt x="354317" y="2784323"/>
                  <a:pt x="410114" y="2646189"/>
                  <a:pt x="479859" y="2513471"/>
                </a:cubicBezTo>
                <a:close/>
                <a:moveTo>
                  <a:pt x="4960447" y="4334629"/>
                </a:moveTo>
                <a:lnTo>
                  <a:pt x="4944642" y="4398868"/>
                </a:lnTo>
                <a:cubicBezTo>
                  <a:pt x="4922443" y="4472854"/>
                  <a:pt x="4896297" y="4546422"/>
                  <a:pt x="4866101" y="4619324"/>
                </a:cubicBezTo>
                <a:lnTo>
                  <a:pt x="4777612" y="4805758"/>
                </a:lnTo>
                <a:lnTo>
                  <a:pt x="4756277" y="4817045"/>
                </a:lnTo>
                <a:cubicBezTo>
                  <a:pt x="4713016" y="4838230"/>
                  <a:pt x="4668815" y="4858197"/>
                  <a:pt x="4623696" y="4876885"/>
                </a:cubicBezTo>
                <a:cubicBezTo>
                  <a:pt x="4532569" y="4914631"/>
                  <a:pt x="4440400" y="4946047"/>
                  <a:pt x="4347677" y="4971336"/>
                </a:cubicBezTo>
                <a:lnTo>
                  <a:pt x="4305615" y="4981400"/>
                </a:lnTo>
                <a:lnTo>
                  <a:pt x="4413689" y="4834396"/>
                </a:lnTo>
                <a:cubicBezTo>
                  <a:pt x="4455536" y="4771017"/>
                  <a:pt x="4493896" y="4706012"/>
                  <a:pt x="4528769" y="4639653"/>
                </a:cubicBezTo>
                <a:lnTo>
                  <a:pt x="4558162" y="4576323"/>
                </a:lnTo>
                <a:lnTo>
                  <a:pt x="4634707" y="4542774"/>
                </a:lnTo>
                <a:cubicBezTo>
                  <a:pt x="4722023" y="4497576"/>
                  <a:pt x="4807037" y="4446370"/>
                  <a:pt x="4889134" y="4389157"/>
                </a:cubicBezTo>
                <a:close/>
                <a:moveTo>
                  <a:pt x="785243" y="2587591"/>
                </a:moveTo>
                <a:lnTo>
                  <a:pt x="835160" y="2851379"/>
                </a:lnTo>
                <a:lnTo>
                  <a:pt x="890534" y="3024024"/>
                </a:lnTo>
                <a:lnTo>
                  <a:pt x="854457" y="3122596"/>
                </a:lnTo>
                <a:cubicBezTo>
                  <a:pt x="832192" y="3194177"/>
                  <a:pt x="813352" y="3267267"/>
                  <a:pt x="798126" y="3341674"/>
                </a:cubicBezTo>
                <a:lnTo>
                  <a:pt x="778585" y="3469713"/>
                </a:lnTo>
                <a:lnTo>
                  <a:pt x="769739" y="3455804"/>
                </a:lnTo>
                <a:cubicBezTo>
                  <a:pt x="726651" y="3378567"/>
                  <a:pt x="687582" y="3298019"/>
                  <a:pt x="652911" y="3214317"/>
                </a:cubicBezTo>
                <a:lnTo>
                  <a:pt x="586130" y="3026869"/>
                </a:lnTo>
                <a:lnTo>
                  <a:pt x="642125" y="2869696"/>
                </a:lnTo>
                <a:cubicBezTo>
                  <a:pt x="672322" y="2796795"/>
                  <a:pt x="705855" y="2726286"/>
                  <a:pt x="742474" y="2658274"/>
                </a:cubicBezTo>
                <a:close/>
                <a:moveTo>
                  <a:pt x="4711368" y="4165121"/>
                </a:moveTo>
                <a:lnTo>
                  <a:pt x="4696158" y="4227416"/>
                </a:lnTo>
                <a:cubicBezTo>
                  <a:pt x="4675234" y="4298108"/>
                  <a:pt x="4650823" y="4367988"/>
                  <a:pt x="4622925" y="4436785"/>
                </a:cubicBezTo>
                <a:lnTo>
                  <a:pt x="4558162" y="4576323"/>
                </a:lnTo>
                <a:lnTo>
                  <a:pt x="4366457" y="4660346"/>
                </a:lnTo>
                <a:cubicBezTo>
                  <a:pt x="4320802" y="4676938"/>
                  <a:pt x="4274723" y="4692028"/>
                  <a:pt x="4228298" y="4705616"/>
                </a:cubicBezTo>
                <a:lnTo>
                  <a:pt x="4141439" y="4728073"/>
                </a:lnTo>
                <a:lnTo>
                  <a:pt x="4245748" y="4585662"/>
                </a:lnTo>
                <a:cubicBezTo>
                  <a:pt x="4286206" y="4524438"/>
                  <a:pt x="4323650" y="4461378"/>
                  <a:pt x="4357975" y="4396735"/>
                </a:cubicBezTo>
                <a:lnTo>
                  <a:pt x="4365356" y="4381073"/>
                </a:lnTo>
                <a:lnTo>
                  <a:pt x="4431689" y="4349327"/>
                </a:lnTo>
                <a:cubicBezTo>
                  <a:pt x="4503963" y="4309835"/>
                  <a:pt x="4574192" y="4266414"/>
                  <a:pt x="4642020" y="4219210"/>
                </a:cubicBezTo>
                <a:close/>
                <a:moveTo>
                  <a:pt x="1069434" y="2643862"/>
                </a:moveTo>
                <a:lnTo>
                  <a:pt x="1084286" y="2749606"/>
                </a:lnTo>
                <a:cubicBezTo>
                  <a:pt x="1095086" y="2809180"/>
                  <a:pt x="1108233" y="2868226"/>
                  <a:pt x="1123668" y="2926605"/>
                </a:cubicBezTo>
                <a:lnTo>
                  <a:pt x="1156222" y="3027883"/>
                </a:lnTo>
                <a:lnTo>
                  <a:pt x="1137311" y="3080508"/>
                </a:lnTo>
                <a:cubicBezTo>
                  <a:pt x="1115873" y="3150490"/>
                  <a:pt x="1097760" y="3221556"/>
                  <a:pt x="1083076" y="3293456"/>
                </a:cubicBezTo>
                <a:lnTo>
                  <a:pt x="1064306" y="3414995"/>
                </a:lnTo>
                <a:lnTo>
                  <a:pt x="1034931" y="3365117"/>
                </a:lnTo>
                <a:cubicBezTo>
                  <a:pt x="991825" y="3284763"/>
                  <a:pt x="953383" y="3201533"/>
                  <a:pt x="919967" y="3115789"/>
                </a:cubicBezTo>
                <a:lnTo>
                  <a:pt x="890534" y="3024024"/>
                </a:lnTo>
                <a:lnTo>
                  <a:pt x="931328" y="2912568"/>
                </a:lnTo>
                <a:cubicBezTo>
                  <a:pt x="960247" y="2844194"/>
                  <a:pt x="992398" y="2777521"/>
                  <a:pt x="1027590" y="2712739"/>
                </a:cubicBezTo>
                <a:close/>
                <a:moveTo>
                  <a:pt x="4505710" y="4047431"/>
                </a:moveTo>
                <a:lnTo>
                  <a:pt x="4451494" y="4198299"/>
                </a:lnTo>
                <a:lnTo>
                  <a:pt x="4365356" y="4381073"/>
                </a:lnTo>
                <a:lnTo>
                  <a:pt x="4209087" y="4455863"/>
                </a:lnTo>
                <a:lnTo>
                  <a:pt x="4024129" y="4522330"/>
                </a:lnTo>
                <a:lnTo>
                  <a:pt x="4107375" y="4419333"/>
                </a:lnTo>
                <a:cubicBezTo>
                  <a:pt x="4135209" y="4382698"/>
                  <a:pt x="4161963" y="4345198"/>
                  <a:pt x="4187588" y="4306880"/>
                </a:cubicBezTo>
                <a:lnTo>
                  <a:pt x="4226843" y="4243549"/>
                </a:lnTo>
                <a:lnTo>
                  <a:pt x="4328830" y="4181590"/>
                </a:lnTo>
                <a:close/>
                <a:moveTo>
                  <a:pt x="4376083" y="3960606"/>
                </a:moveTo>
                <a:lnTo>
                  <a:pt x="4345072" y="4031876"/>
                </a:lnTo>
                <a:cubicBezTo>
                  <a:pt x="4321959" y="4079657"/>
                  <a:pt x="4297231" y="4126513"/>
                  <a:pt x="4270961" y="4172370"/>
                </a:cubicBezTo>
                <a:lnTo>
                  <a:pt x="4226843" y="4243549"/>
                </a:lnTo>
                <a:lnTo>
                  <a:pt x="4140349" y="4296095"/>
                </a:lnTo>
                <a:cubicBezTo>
                  <a:pt x="4075567" y="4331287"/>
                  <a:pt x="4008893" y="4363438"/>
                  <a:pt x="3940520" y="4392357"/>
                </a:cubicBezTo>
                <a:lnTo>
                  <a:pt x="3933964" y="4394757"/>
                </a:lnTo>
                <a:lnTo>
                  <a:pt x="3997060" y="4333857"/>
                </a:lnTo>
                <a:cubicBezTo>
                  <a:pt x="4039254" y="4289722"/>
                  <a:pt x="4079826" y="4243719"/>
                  <a:pt x="4118637" y="4195906"/>
                </a:cubicBezTo>
                <a:lnTo>
                  <a:pt x="4147146" y="4157468"/>
                </a:lnTo>
                <a:lnTo>
                  <a:pt x="4228425" y="4096398"/>
                </a:lnTo>
                <a:close/>
                <a:moveTo>
                  <a:pt x="1304507" y="2676710"/>
                </a:moveTo>
                <a:lnTo>
                  <a:pt x="1304647" y="2685603"/>
                </a:lnTo>
                <a:cubicBezTo>
                  <a:pt x="1311592" y="2777248"/>
                  <a:pt x="1324039" y="2868554"/>
                  <a:pt x="1341988" y="2958985"/>
                </a:cubicBezTo>
                <a:lnTo>
                  <a:pt x="1359848" y="3035080"/>
                </a:lnTo>
                <a:lnTo>
                  <a:pt x="1332411" y="3147457"/>
                </a:lnTo>
                <a:cubicBezTo>
                  <a:pt x="1318462" y="3219503"/>
                  <a:pt x="1308000" y="3292092"/>
                  <a:pt x="1301025" y="3364951"/>
                </a:cubicBezTo>
                <a:lnTo>
                  <a:pt x="1300040" y="3385594"/>
                </a:lnTo>
                <a:lnTo>
                  <a:pt x="1294863" y="3376726"/>
                </a:lnTo>
                <a:cubicBezTo>
                  <a:pt x="1258561" y="3304967"/>
                  <a:pt x="1226053" y="3231355"/>
                  <a:pt x="1197475" y="3156224"/>
                </a:cubicBezTo>
                <a:lnTo>
                  <a:pt x="1156222" y="3027883"/>
                </a:lnTo>
                <a:lnTo>
                  <a:pt x="1211498" y="2874065"/>
                </a:lnTo>
                <a:close/>
                <a:moveTo>
                  <a:pt x="4317422" y="3903307"/>
                </a:moveTo>
                <a:lnTo>
                  <a:pt x="4236653" y="4036792"/>
                </a:lnTo>
                <a:lnTo>
                  <a:pt x="4147146" y="4157468"/>
                </a:lnTo>
                <a:lnTo>
                  <a:pt x="4047580" y="4232279"/>
                </a:lnTo>
                <a:lnTo>
                  <a:pt x="3871468" y="4338841"/>
                </a:lnTo>
                <a:lnTo>
                  <a:pt x="3954651" y="4277686"/>
                </a:lnTo>
                <a:cubicBezTo>
                  <a:pt x="4014510" y="4228865"/>
                  <a:pt x="4072473" y="4176556"/>
                  <a:pt x="4128269" y="4120760"/>
                </a:cubicBezTo>
                <a:cubicBezTo>
                  <a:pt x="4184065" y="4064964"/>
                  <a:pt x="4236374" y="4007001"/>
                  <a:pt x="4285196" y="3947142"/>
                </a:cubicBezTo>
                <a:close/>
                <a:moveTo>
                  <a:pt x="1537796" y="2745686"/>
                </a:moveTo>
                <a:lnTo>
                  <a:pt x="1523046" y="2874818"/>
                </a:lnTo>
                <a:cubicBezTo>
                  <a:pt x="1518630" y="2932868"/>
                  <a:pt x="1516381" y="2991523"/>
                  <a:pt x="1516381" y="3050704"/>
                </a:cubicBezTo>
                <a:cubicBezTo>
                  <a:pt x="1516381" y="3129611"/>
                  <a:pt x="1520379" y="3207585"/>
                  <a:pt x="1528183" y="3284434"/>
                </a:cubicBezTo>
                <a:lnTo>
                  <a:pt x="1534342" y="3324786"/>
                </a:lnTo>
                <a:lnTo>
                  <a:pt x="1515022" y="3252192"/>
                </a:lnTo>
                <a:cubicBezTo>
                  <a:pt x="1502515" y="3195176"/>
                  <a:pt x="1492277" y="3138025"/>
                  <a:pt x="1484260" y="3080852"/>
                </a:cubicBezTo>
                <a:lnTo>
                  <a:pt x="1479918" y="3038143"/>
                </a:lnTo>
                <a:lnTo>
                  <a:pt x="1499122" y="2902868"/>
                </a:lnTo>
                <a:close/>
                <a:moveTo>
                  <a:pt x="1464026" y="2710757"/>
                </a:moveTo>
                <a:lnTo>
                  <a:pt x="1462290" y="2759761"/>
                </a:lnTo>
                <a:cubicBezTo>
                  <a:pt x="1462158" y="2809515"/>
                  <a:pt x="1463660" y="2859412"/>
                  <a:pt x="1466827" y="2909379"/>
                </a:cubicBezTo>
                <a:lnTo>
                  <a:pt x="1479918" y="3038143"/>
                </a:lnTo>
                <a:lnTo>
                  <a:pt x="1467328" y="3126826"/>
                </a:lnTo>
                <a:lnTo>
                  <a:pt x="1458047" y="3348534"/>
                </a:lnTo>
                <a:lnTo>
                  <a:pt x="1425087" y="3264800"/>
                </a:lnTo>
                <a:cubicBezTo>
                  <a:pt x="1407644" y="3214670"/>
                  <a:pt x="1391998" y="3164053"/>
                  <a:pt x="1378148" y="3113050"/>
                </a:cubicBezTo>
                <a:lnTo>
                  <a:pt x="1359848" y="3035080"/>
                </a:lnTo>
                <a:lnTo>
                  <a:pt x="1384719" y="2933213"/>
                </a:lnTo>
                <a:cubicBezTo>
                  <a:pt x="1405643" y="2862521"/>
                  <a:pt x="1430054" y="2792641"/>
                  <a:pt x="1457952" y="2723845"/>
                </a:cubicBezTo>
                <a:close/>
                <a:moveTo>
                  <a:pt x="1758511" y="2202013"/>
                </a:moveTo>
                <a:lnTo>
                  <a:pt x="1692987" y="2325596"/>
                </a:lnTo>
                <a:cubicBezTo>
                  <a:pt x="1671569" y="2369264"/>
                  <a:pt x="1651392" y="2413893"/>
                  <a:pt x="1632520" y="2459456"/>
                </a:cubicBezTo>
                <a:cubicBezTo>
                  <a:pt x="1602323" y="2532357"/>
                  <a:pt x="1576178" y="2605925"/>
                  <a:pt x="1553979" y="2679911"/>
                </a:cubicBezTo>
                <a:lnTo>
                  <a:pt x="1537796" y="2745686"/>
                </a:lnTo>
                <a:lnTo>
                  <a:pt x="1542721" y="2702569"/>
                </a:lnTo>
                <a:cubicBezTo>
                  <a:pt x="1550309" y="2652907"/>
                  <a:pt x="1559495" y="2603771"/>
                  <a:pt x="1570225" y="2555214"/>
                </a:cubicBezTo>
                <a:lnTo>
                  <a:pt x="1599448" y="2440864"/>
                </a:lnTo>
                <a:lnTo>
                  <a:pt x="1667187" y="2326234"/>
                </a:lnTo>
                <a:close/>
                <a:moveTo>
                  <a:pt x="4547250" y="3356272"/>
                </a:moveTo>
                <a:lnTo>
                  <a:pt x="4525561" y="3498388"/>
                </a:lnTo>
                <a:lnTo>
                  <a:pt x="4487656" y="3649686"/>
                </a:lnTo>
                <a:lnTo>
                  <a:pt x="4421199" y="3762149"/>
                </a:lnTo>
                <a:lnTo>
                  <a:pt x="4317422" y="3903307"/>
                </a:lnTo>
                <a:lnTo>
                  <a:pt x="4355518" y="3840348"/>
                </a:lnTo>
                <a:cubicBezTo>
                  <a:pt x="4392137" y="3772336"/>
                  <a:pt x="4425670" y="3701828"/>
                  <a:pt x="4455866" y="3628926"/>
                </a:cubicBezTo>
                <a:cubicBezTo>
                  <a:pt x="4486063" y="3556025"/>
                  <a:pt x="4512208" y="3482457"/>
                  <a:pt x="4534407" y="3408471"/>
                </a:cubicBezTo>
                <a:close/>
                <a:moveTo>
                  <a:pt x="4623792" y="3379458"/>
                </a:moveTo>
                <a:lnTo>
                  <a:pt x="4613577" y="3560955"/>
                </a:lnTo>
                <a:lnTo>
                  <a:pt x="4590194" y="3712360"/>
                </a:lnTo>
                <a:lnTo>
                  <a:pt x="4555674" y="3761059"/>
                </a:lnTo>
                <a:cubicBezTo>
                  <a:pt x="4505002" y="3825012"/>
                  <a:pt x="4450746" y="3886440"/>
                  <a:pt x="4393047" y="3945004"/>
                </a:cubicBezTo>
                <a:lnTo>
                  <a:pt x="4376083" y="3960606"/>
                </a:lnTo>
                <a:lnTo>
                  <a:pt x="4417887" y="3864527"/>
                </a:lnTo>
                <a:cubicBezTo>
                  <a:pt x="4439980" y="3807605"/>
                  <a:pt x="4459859" y="3749578"/>
                  <a:pt x="4477418" y="3690552"/>
                </a:cubicBezTo>
                <a:lnTo>
                  <a:pt x="4487656" y="3649686"/>
                </a:lnTo>
                <a:lnTo>
                  <a:pt x="4536278" y="3567406"/>
                </a:lnTo>
                <a:close/>
                <a:moveTo>
                  <a:pt x="4782323" y="3409183"/>
                </a:moveTo>
                <a:lnTo>
                  <a:pt x="4790314" y="3576561"/>
                </a:lnTo>
                <a:lnTo>
                  <a:pt x="4780837" y="3775055"/>
                </a:lnTo>
                <a:lnTo>
                  <a:pt x="4710782" y="3857615"/>
                </a:lnTo>
                <a:cubicBezTo>
                  <a:pt x="4653323" y="3918287"/>
                  <a:pt x="4592574" y="3975812"/>
                  <a:pt x="4528820" y="4029903"/>
                </a:cubicBezTo>
                <a:lnTo>
                  <a:pt x="4505710" y="4047431"/>
                </a:lnTo>
                <a:lnTo>
                  <a:pt x="4525682" y="3991856"/>
                </a:lnTo>
                <a:cubicBezTo>
                  <a:pt x="4547120" y="3921874"/>
                  <a:pt x="4565233" y="3850808"/>
                  <a:pt x="4579917" y="3778908"/>
                </a:cubicBezTo>
                <a:lnTo>
                  <a:pt x="4590194" y="3712360"/>
                </a:lnTo>
                <a:lnTo>
                  <a:pt x="4696800" y="3561968"/>
                </a:lnTo>
                <a:close/>
                <a:moveTo>
                  <a:pt x="1712911" y="2127218"/>
                </a:moveTo>
                <a:lnTo>
                  <a:pt x="1692652" y="2168911"/>
                </a:lnTo>
                <a:cubicBezTo>
                  <a:pt x="1659730" y="2247585"/>
                  <a:pt x="1631081" y="2328492"/>
                  <a:pt x="1606994" y="2411340"/>
                </a:cubicBezTo>
                <a:lnTo>
                  <a:pt x="1599448" y="2440864"/>
                </a:lnTo>
                <a:lnTo>
                  <a:pt x="1552108" y="2520977"/>
                </a:lnTo>
                <a:lnTo>
                  <a:pt x="1464026" y="2710757"/>
                </a:lnTo>
                <a:lnTo>
                  <a:pt x="1467559" y="2611009"/>
                </a:lnTo>
                <a:lnTo>
                  <a:pt x="1496804" y="2378080"/>
                </a:lnTo>
                <a:lnTo>
                  <a:pt x="1547559" y="2308785"/>
                </a:lnTo>
                <a:cubicBezTo>
                  <a:pt x="1593942" y="2251481"/>
                  <a:pt x="1643237" y="2196262"/>
                  <a:pt x="1695338" y="2143378"/>
                </a:cubicBezTo>
                <a:close/>
                <a:moveTo>
                  <a:pt x="1584471" y="2037722"/>
                </a:moveTo>
                <a:lnTo>
                  <a:pt x="1551408" y="2134575"/>
                </a:lnTo>
                <a:cubicBezTo>
                  <a:pt x="1530652" y="2206757"/>
                  <a:pt x="1513416" y="2280033"/>
                  <a:pt x="1499811" y="2354132"/>
                </a:cubicBezTo>
                <a:lnTo>
                  <a:pt x="1496804" y="2378080"/>
                </a:lnTo>
                <a:lnTo>
                  <a:pt x="1417244" y="2486702"/>
                </a:lnTo>
                <a:cubicBezTo>
                  <a:pt x="1376786" y="2547926"/>
                  <a:pt x="1339342" y="2610985"/>
                  <a:pt x="1305017" y="2675629"/>
                </a:cubicBezTo>
                <a:lnTo>
                  <a:pt x="1304507" y="2676710"/>
                </a:lnTo>
                <a:lnTo>
                  <a:pt x="1300320" y="2410189"/>
                </a:lnTo>
                <a:lnTo>
                  <a:pt x="1309367" y="2309022"/>
                </a:lnTo>
                <a:lnTo>
                  <a:pt x="1421236" y="2185935"/>
                </a:lnTo>
                <a:cubicBezTo>
                  <a:pt x="1472947" y="2134225"/>
                  <a:pt x="1527123" y="2084980"/>
                  <a:pt x="1583574" y="2038393"/>
                </a:cubicBezTo>
                <a:close/>
                <a:moveTo>
                  <a:pt x="5019119" y="3448343"/>
                </a:moveTo>
                <a:lnTo>
                  <a:pt x="5028183" y="3507038"/>
                </a:lnTo>
                <a:cubicBezTo>
                  <a:pt x="5035906" y="3580357"/>
                  <a:pt x="5040094" y="3654259"/>
                  <a:pt x="5040647" y="3728494"/>
                </a:cubicBezTo>
                <a:lnTo>
                  <a:pt x="5034663" y="3871454"/>
                </a:lnTo>
                <a:lnTo>
                  <a:pt x="5017315" y="3891777"/>
                </a:lnTo>
                <a:cubicBezTo>
                  <a:pt x="4960519" y="3953521"/>
                  <a:pt x="4900609" y="4011777"/>
                  <a:pt x="4837941" y="4066398"/>
                </a:cubicBezTo>
                <a:lnTo>
                  <a:pt x="4711368" y="4165121"/>
                </a:lnTo>
                <a:lnTo>
                  <a:pt x="4748467" y="4013173"/>
                </a:lnTo>
                <a:cubicBezTo>
                  <a:pt x="4762416" y="3941126"/>
                  <a:pt x="4772877" y="3868538"/>
                  <a:pt x="4779852" y="3795679"/>
                </a:cubicBezTo>
                <a:lnTo>
                  <a:pt x="4780837" y="3775055"/>
                </a:lnTo>
                <a:lnTo>
                  <a:pt x="4873001" y="3666440"/>
                </a:lnTo>
                <a:cubicBezTo>
                  <a:pt x="4923593" y="3599757"/>
                  <a:pt x="4970610" y="3530212"/>
                  <a:pt x="5013764" y="3458091"/>
                </a:cubicBezTo>
                <a:close/>
                <a:moveTo>
                  <a:pt x="1376732" y="1922648"/>
                </a:moveTo>
                <a:lnTo>
                  <a:pt x="1350089" y="2025636"/>
                </a:lnTo>
                <a:cubicBezTo>
                  <a:pt x="1337269" y="2084809"/>
                  <a:pt x="1326819" y="2144391"/>
                  <a:pt x="1318739" y="2204232"/>
                </a:cubicBezTo>
                <a:lnTo>
                  <a:pt x="1309367" y="2309022"/>
                </a:lnTo>
                <a:lnTo>
                  <a:pt x="1273694" y="2348273"/>
                </a:lnTo>
                <a:cubicBezTo>
                  <a:pt x="1227106" y="2404724"/>
                  <a:pt x="1183176" y="2463449"/>
                  <a:pt x="1142095" y="2524257"/>
                </a:cubicBezTo>
                <a:lnTo>
                  <a:pt x="1069434" y="2643862"/>
                </a:lnTo>
                <a:lnTo>
                  <a:pt x="1058981" y="2569442"/>
                </a:lnTo>
                <a:cubicBezTo>
                  <a:pt x="1049906" y="2478709"/>
                  <a:pt x="1046241" y="2387103"/>
                  <a:pt x="1048181" y="2295099"/>
                </a:cubicBezTo>
                <a:lnTo>
                  <a:pt x="1051985" y="2221433"/>
                </a:lnTo>
                <a:lnTo>
                  <a:pt x="1148613" y="2116361"/>
                </a:lnTo>
                <a:cubicBezTo>
                  <a:pt x="1201497" y="2064260"/>
                  <a:pt x="1256716" y="2014965"/>
                  <a:pt x="1314020" y="1968581"/>
                </a:cubicBezTo>
                <a:close/>
                <a:moveTo>
                  <a:pt x="5301848" y="3502933"/>
                </a:moveTo>
                <a:lnTo>
                  <a:pt x="5311878" y="3568652"/>
                </a:lnTo>
                <a:cubicBezTo>
                  <a:pt x="5319682" y="3645501"/>
                  <a:pt x="5323680" y="3723475"/>
                  <a:pt x="5323680" y="3802383"/>
                </a:cubicBezTo>
                <a:lnTo>
                  <a:pt x="5313388" y="4006202"/>
                </a:lnTo>
                <a:lnTo>
                  <a:pt x="5300107" y="4022244"/>
                </a:lnTo>
                <a:cubicBezTo>
                  <a:pt x="5268246" y="4058372"/>
                  <a:pt x="5235050" y="4093734"/>
                  <a:pt x="5200519" y="4128266"/>
                </a:cubicBezTo>
                <a:cubicBezTo>
                  <a:pt x="5151697" y="4177088"/>
                  <a:pt x="5101216" y="4223239"/>
                  <a:pt x="5049258" y="4266721"/>
                </a:cubicBezTo>
                <a:lnTo>
                  <a:pt x="4960447" y="4334629"/>
                </a:lnTo>
                <a:lnTo>
                  <a:pt x="4999498" y="4175911"/>
                </a:lnTo>
                <a:cubicBezTo>
                  <a:pt x="5013905" y="4101341"/>
                  <a:pt x="5024470" y="4026605"/>
                  <a:pt x="5031293" y="3951953"/>
                </a:cubicBezTo>
                <a:lnTo>
                  <a:pt x="5034663" y="3871454"/>
                </a:lnTo>
                <a:lnTo>
                  <a:pt x="5126650" y="3763684"/>
                </a:lnTo>
                <a:cubicBezTo>
                  <a:pt x="5161641" y="3719466"/>
                  <a:pt x="5195142" y="3673742"/>
                  <a:pt x="5227047" y="3626554"/>
                </a:cubicBezTo>
                <a:close/>
                <a:moveTo>
                  <a:pt x="1126658" y="1755277"/>
                </a:moveTo>
                <a:lnTo>
                  <a:pt x="1110920" y="1810946"/>
                </a:lnTo>
                <a:cubicBezTo>
                  <a:pt x="1083220" y="1925886"/>
                  <a:pt x="1064814" y="2041496"/>
                  <a:pt x="1055320" y="2156852"/>
                </a:cubicBezTo>
                <a:lnTo>
                  <a:pt x="1051985" y="2221433"/>
                </a:lnTo>
                <a:lnTo>
                  <a:pt x="997219" y="2280985"/>
                </a:lnTo>
                <a:cubicBezTo>
                  <a:pt x="949257" y="2338597"/>
                  <a:pt x="903880" y="2398913"/>
                  <a:pt x="861339" y="2461829"/>
                </a:cubicBezTo>
                <a:lnTo>
                  <a:pt x="785243" y="2587591"/>
                </a:lnTo>
                <a:lnTo>
                  <a:pt x="782683" y="2574059"/>
                </a:lnTo>
                <a:cubicBezTo>
                  <a:pt x="770820" y="2479709"/>
                  <a:pt x="764707" y="2383569"/>
                  <a:pt x="764707" y="2286001"/>
                </a:cubicBezTo>
                <a:cubicBezTo>
                  <a:pt x="764707" y="2236684"/>
                  <a:pt x="766269" y="2187731"/>
                  <a:pt x="769346" y="2139190"/>
                </a:cubicBezTo>
                <a:lnTo>
                  <a:pt x="774442" y="2085608"/>
                </a:lnTo>
                <a:lnTo>
                  <a:pt x="887868" y="1960116"/>
                </a:lnTo>
                <a:cubicBezTo>
                  <a:pt x="943665" y="1904320"/>
                  <a:pt x="1001628" y="1852011"/>
                  <a:pt x="1061486" y="1803190"/>
                </a:cubicBezTo>
                <a:close/>
                <a:moveTo>
                  <a:pt x="5602478" y="3584705"/>
                </a:moveTo>
                <a:lnTo>
                  <a:pt x="5610022" y="3764896"/>
                </a:lnTo>
                <a:cubicBezTo>
                  <a:pt x="5609469" y="3839132"/>
                  <a:pt x="5605280" y="3913034"/>
                  <a:pt x="5597558" y="3986353"/>
                </a:cubicBezTo>
                <a:lnTo>
                  <a:pt x="5574226" y="4137428"/>
                </a:lnTo>
                <a:lnTo>
                  <a:pt x="5517995" y="4213370"/>
                </a:lnTo>
                <a:cubicBezTo>
                  <a:pt x="5431348" y="4319387"/>
                  <a:pt x="5334684" y="4418173"/>
                  <a:pt x="5228666" y="4508127"/>
                </a:cubicBezTo>
                <a:lnTo>
                  <a:pt x="5204298" y="4527545"/>
                </a:lnTo>
                <a:lnTo>
                  <a:pt x="5220906" y="4482170"/>
                </a:lnTo>
                <a:cubicBezTo>
                  <a:pt x="5265434" y="4339007"/>
                  <a:pt x="5296269" y="4189810"/>
                  <a:pt x="5311878" y="4036113"/>
                </a:cubicBezTo>
                <a:lnTo>
                  <a:pt x="5313388" y="4006202"/>
                </a:lnTo>
                <a:lnTo>
                  <a:pt x="5391681" y="3911628"/>
                </a:lnTo>
                <a:cubicBezTo>
                  <a:pt x="5450060" y="3836439"/>
                  <a:pt x="5503096" y="3758443"/>
                  <a:pt x="5550788" y="3678154"/>
                </a:cubicBezTo>
                <a:close/>
                <a:moveTo>
                  <a:pt x="5859844" y="3641051"/>
                </a:moveTo>
                <a:lnTo>
                  <a:pt x="5852103" y="3803191"/>
                </a:lnTo>
                <a:cubicBezTo>
                  <a:pt x="5845128" y="3876050"/>
                  <a:pt x="5834666" y="3948638"/>
                  <a:pt x="5820718" y="4020685"/>
                </a:cubicBezTo>
                <a:lnTo>
                  <a:pt x="5776212" y="4202966"/>
                </a:lnTo>
                <a:lnTo>
                  <a:pt x="5764557" y="4224271"/>
                </a:lnTo>
                <a:cubicBezTo>
                  <a:pt x="5689665" y="4349219"/>
                  <a:pt x="5603176" y="4466421"/>
                  <a:pt x="5506578" y="4574389"/>
                </a:cubicBezTo>
                <a:lnTo>
                  <a:pt x="5411892" y="4673738"/>
                </a:lnTo>
                <a:lnTo>
                  <a:pt x="5435476" y="4623697"/>
                </a:lnTo>
                <a:cubicBezTo>
                  <a:pt x="5491447" y="4488571"/>
                  <a:pt x="5534531" y="4348106"/>
                  <a:pt x="5563898" y="4204306"/>
                </a:cubicBezTo>
                <a:lnTo>
                  <a:pt x="5574226" y="4137428"/>
                </a:lnTo>
                <a:lnTo>
                  <a:pt x="5647983" y="4037817"/>
                </a:lnTo>
                <a:cubicBezTo>
                  <a:pt x="5728808" y="3916991"/>
                  <a:pt x="5797833" y="3788912"/>
                  <a:pt x="5854254" y="3655522"/>
                </a:cubicBezTo>
                <a:close/>
                <a:moveTo>
                  <a:pt x="882742" y="1561511"/>
                </a:moveTo>
                <a:lnTo>
                  <a:pt x="875991" y="1579442"/>
                </a:lnTo>
                <a:cubicBezTo>
                  <a:pt x="832646" y="1712945"/>
                  <a:pt x="801253" y="1851834"/>
                  <a:pt x="783073" y="1994848"/>
                </a:cubicBezTo>
                <a:lnTo>
                  <a:pt x="774442" y="2085608"/>
                </a:lnTo>
                <a:lnTo>
                  <a:pt x="730942" y="2133734"/>
                </a:lnTo>
                <a:cubicBezTo>
                  <a:pt x="682120" y="2193593"/>
                  <a:pt x="636786" y="2255348"/>
                  <a:pt x="594939" y="2318727"/>
                </a:cubicBezTo>
                <a:lnTo>
                  <a:pt x="486239" y="2502674"/>
                </a:lnTo>
                <a:lnTo>
                  <a:pt x="479282" y="2407131"/>
                </a:lnTo>
                <a:cubicBezTo>
                  <a:pt x="476888" y="2325700"/>
                  <a:pt x="478890" y="2244556"/>
                  <a:pt x="485153" y="2164027"/>
                </a:cubicBezTo>
                <a:lnTo>
                  <a:pt x="512922" y="1952550"/>
                </a:lnTo>
                <a:lnTo>
                  <a:pt x="563576" y="1883393"/>
                </a:lnTo>
                <a:cubicBezTo>
                  <a:pt x="656343" y="1768785"/>
                  <a:pt x="760754" y="1662517"/>
                  <a:pt x="875979" y="1566592"/>
                </a:cubicBezTo>
                <a:close/>
                <a:moveTo>
                  <a:pt x="6006336" y="3649883"/>
                </a:moveTo>
                <a:lnTo>
                  <a:pt x="5989898" y="3765674"/>
                </a:lnTo>
                <a:cubicBezTo>
                  <a:pt x="5961083" y="3914812"/>
                  <a:pt x="5916894" y="4063284"/>
                  <a:pt x="5856501" y="4209086"/>
                </a:cubicBezTo>
                <a:cubicBezTo>
                  <a:pt x="5796107" y="4354888"/>
                  <a:pt x="5722369" y="4491120"/>
                  <a:pt x="5637287" y="4616952"/>
                </a:cubicBezTo>
                <a:lnTo>
                  <a:pt x="5551053" y="4731723"/>
                </a:lnTo>
                <a:lnTo>
                  <a:pt x="5601021" y="4647165"/>
                </a:lnTo>
                <a:cubicBezTo>
                  <a:pt x="5670765" y="4514447"/>
                  <a:pt x="5726562" y="4376313"/>
                  <a:pt x="5768409" y="4234928"/>
                </a:cubicBezTo>
                <a:lnTo>
                  <a:pt x="5776212" y="4202966"/>
                </a:lnTo>
                <a:lnTo>
                  <a:pt x="5850774" y="4066678"/>
                </a:lnTo>
                <a:cubicBezTo>
                  <a:pt x="5904211" y="3959147"/>
                  <a:pt x="5949430" y="3846809"/>
                  <a:pt x="5985610" y="3730489"/>
                </a:cubicBezTo>
                <a:close/>
                <a:moveTo>
                  <a:pt x="676496" y="1414641"/>
                </a:moveTo>
                <a:lnTo>
                  <a:pt x="652910" y="1464687"/>
                </a:lnTo>
                <a:cubicBezTo>
                  <a:pt x="591692" y="1612481"/>
                  <a:pt x="545891" y="1766662"/>
                  <a:pt x="516591" y="1924609"/>
                </a:cubicBezTo>
                <a:lnTo>
                  <a:pt x="512922" y="1952550"/>
                </a:lnTo>
                <a:lnTo>
                  <a:pt x="433261" y="2061310"/>
                </a:lnTo>
                <a:cubicBezTo>
                  <a:pt x="392803" y="2122534"/>
                  <a:pt x="355359" y="2185593"/>
                  <a:pt x="321034" y="2250237"/>
                </a:cubicBezTo>
                <a:lnTo>
                  <a:pt x="228925" y="2445680"/>
                </a:lnTo>
                <a:lnTo>
                  <a:pt x="235758" y="2290742"/>
                </a:lnTo>
                <a:cubicBezTo>
                  <a:pt x="242728" y="2216019"/>
                  <a:pt x="253365" y="2141574"/>
                  <a:pt x="267668" y="2067698"/>
                </a:cubicBezTo>
                <a:lnTo>
                  <a:pt x="312174" y="1885412"/>
                </a:lnTo>
                <a:lnTo>
                  <a:pt x="323827" y="1864112"/>
                </a:lnTo>
                <a:cubicBezTo>
                  <a:pt x="398720" y="1739163"/>
                  <a:pt x="485209" y="1621961"/>
                  <a:pt x="581807" y="1513994"/>
                </a:cubicBezTo>
                <a:close/>
                <a:moveTo>
                  <a:pt x="537332" y="1356661"/>
                </a:moveTo>
                <a:lnTo>
                  <a:pt x="487365" y="1441219"/>
                </a:lnTo>
                <a:cubicBezTo>
                  <a:pt x="417620" y="1573936"/>
                  <a:pt x="361824" y="1712070"/>
                  <a:pt x="319977" y="1853455"/>
                </a:cubicBezTo>
                <a:lnTo>
                  <a:pt x="312174" y="1885412"/>
                </a:lnTo>
                <a:lnTo>
                  <a:pt x="237611" y="2021704"/>
                </a:lnTo>
                <a:cubicBezTo>
                  <a:pt x="184173" y="2129236"/>
                  <a:pt x="138953" y="2241573"/>
                  <a:pt x="102774" y="2357893"/>
                </a:cubicBezTo>
                <a:lnTo>
                  <a:pt x="82052" y="2438488"/>
                </a:lnTo>
                <a:lnTo>
                  <a:pt x="98488" y="2322708"/>
                </a:lnTo>
                <a:cubicBezTo>
                  <a:pt x="127303" y="2173570"/>
                  <a:pt x="171492" y="2025098"/>
                  <a:pt x="231885" y="1879296"/>
                </a:cubicBezTo>
                <a:cubicBezTo>
                  <a:pt x="292279" y="1733494"/>
                  <a:pt x="366017" y="1597262"/>
                  <a:pt x="451099" y="1471430"/>
                </a:cubicBezTo>
                <a:close/>
                <a:moveTo>
                  <a:pt x="4554281" y="2767670"/>
                </a:moveTo>
                <a:lnTo>
                  <a:pt x="4584892" y="2892083"/>
                </a:lnTo>
                <a:lnTo>
                  <a:pt x="4608173" y="3056074"/>
                </a:lnTo>
                <a:lnTo>
                  <a:pt x="4589263" y="3185514"/>
                </a:lnTo>
                <a:lnTo>
                  <a:pt x="4547250" y="3356272"/>
                </a:lnTo>
                <a:lnTo>
                  <a:pt x="4560202" y="3271409"/>
                </a:lnTo>
                <a:cubicBezTo>
                  <a:pt x="4568006" y="3194560"/>
                  <a:pt x="4572004" y="3116587"/>
                  <a:pt x="4572004" y="3037679"/>
                </a:cubicBezTo>
                <a:cubicBezTo>
                  <a:pt x="4572004" y="2966680"/>
                  <a:pt x="4568767" y="2896436"/>
                  <a:pt x="4562433" y="2827088"/>
                </a:cubicBezTo>
                <a:close/>
                <a:moveTo>
                  <a:pt x="2216920" y="1749541"/>
                </a:moveTo>
                <a:lnTo>
                  <a:pt x="2133734" y="1810697"/>
                </a:lnTo>
                <a:cubicBezTo>
                  <a:pt x="2073876" y="1859518"/>
                  <a:pt x="2015913" y="1911828"/>
                  <a:pt x="1960117" y="1967623"/>
                </a:cubicBezTo>
                <a:cubicBezTo>
                  <a:pt x="1904321" y="2023420"/>
                  <a:pt x="1852011" y="2081382"/>
                  <a:pt x="1803190" y="2141241"/>
                </a:cubicBezTo>
                <a:lnTo>
                  <a:pt x="1758511" y="2202013"/>
                </a:lnTo>
                <a:lnTo>
                  <a:pt x="1760907" y="2197495"/>
                </a:lnTo>
                <a:cubicBezTo>
                  <a:pt x="1802630" y="2124479"/>
                  <a:pt x="1847970" y="2054480"/>
                  <a:pt x="1896599" y="1987634"/>
                </a:cubicBezTo>
                <a:lnTo>
                  <a:pt x="1945177" y="1927957"/>
                </a:lnTo>
                <a:lnTo>
                  <a:pt x="2040806" y="1856104"/>
                </a:lnTo>
                <a:close/>
                <a:moveTo>
                  <a:pt x="4629554" y="2735284"/>
                </a:moveTo>
                <a:lnTo>
                  <a:pt x="4696158" y="2925705"/>
                </a:lnTo>
                <a:lnTo>
                  <a:pt x="4727988" y="3056071"/>
                </a:lnTo>
                <a:lnTo>
                  <a:pt x="4700471" y="3165869"/>
                </a:lnTo>
                <a:cubicBezTo>
                  <a:pt x="4679732" y="3234696"/>
                  <a:pt x="4655680" y="3302738"/>
                  <a:pt x="4628315" y="3369745"/>
                </a:cubicBezTo>
                <a:lnTo>
                  <a:pt x="4623792" y="3379458"/>
                </a:lnTo>
                <a:lnTo>
                  <a:pt x="4626041" y="3339499"/>
                </a:lnTo>
                <a:cubicBezTo>
                  <a:pt x="4626594" y="3265263"/>
                  <a:pt x="4623510" y="3190694"/>
                  <a:pt x="4616687" y="3116041"/>
                </a:cubicBezTo>
                <a:lnTo>
                  <a:pt x="4608173" y="3056074"/>
                </a:lnTo>
                <a:lnTo>
                  <a:pt x="4619315" y="2979804"/>
                </a:lnTo>
                <a:cubicBezTo>
                  <a:pt x="4626143" y="2911223"/>
                  <a:pt x="4629809" y="2842695"/>
                  <a:pt x="4630392" y="2774414"/>
                </a:cubicBezTo>
                <a:close/>
                <a:moveTo>
                  <a:pt x="2153044" y="1694132"/>
                </a:moveTo>
                <a:lnTo>
                  <a:pt x="2052028" y="1796691"/>
                </a:lnTo>
                <a:lnTo>
                  <a:pt x="1945177" y="1927957"/>
                </a:lnTo>
                <a:lnTo>
                  <a:pt x="1859962" y="1991984"/>
                </a:lnTo>
                <a:lnTo>
                  <a:pt x="1712911" y="2127218"/>
                </a:lnTo>
                <a:lnTo>
                  <a:pt x="1803945" y="1939873"/>
                </a:lnTo>
                <a:lnTo>
                  <a:pt x="1862570" y="1844213"/>
                </a:lnTo>
                <a:lnTo>
                  <a:pt x="1948039" y="1792289"/>
                </a:lnTo>
                <a:cubicBezTo>
                  <a:pt x="2012821" y="1757097"/>
                  <a:pt x="2079494" y="1724946"/>
                  <a:pt x="2147868" y="1696026"/>
                </a:cubicBezTo>
                <a:close/>
                <a:moveTo>
                  <a:pt x="4788191" y="2704378"/>
                </a:moveTo>
                <a:lnTo>
                  <a:pt x="4866101" y="2869694"/>
                </a:lnTo>
                <a:lnTo>
                  <a:pt x="4933683" y="3057756"/>
                </a:lnTo>
                <a:lnTo>
                  <a:pt x="4911169" y="3126506"/>
                </a:lnTo>
                <a:cubicBezTo>
                  <a:pt x="4883265" y="3202546"/>
                  <a:pt x="4851355" y="3277080"/>
                  <a:pt x="4815580" y="3349771"/>
                </a:cubicBezTo>
                <a:lnTo>
                  <a:pt x="4782323" y="3409183"/>
                </a:lnTo>
                <a:lnTo>
                  <a:pt x="4779852" y="3357442"/>
                </a:lnTo>
                <a:cubicBezTo>
                  <a:pt x="4772878" y="3284583"/>
                  <a:pt x="4762416" y="3211995"/>
                  <a:pt x="4748467" y="3139948"/>
                </a:cubicBezTo>
                <a:lnTo>
                  <a:pt x="4727988" y="3056071"/>
                </a:lnTo>
                <a:lnTo>
                  <a:pt x="4752746" y="2957282"/>
                </a:lnTo>
                <a:cubicBezTo>
                  <a:pt x="4766858" y="2887135"/>
                  <a:pt x="4777656" y="2816455"/>
                  <a:pt x="4785141" y="2745490"/>
                </a:cubicBezTo>
                <a:close/>
                <a:moveTo>
                  <a:pt x="2066619" y="1565205"/>
                </a:moveTo>
                <a:lnTo>
                  <a:pt x="2000478" y="1643791"/>
                </a:lnTo>
                <a:cubicBezTo>
                  <a:pt x="1966483" y="1687269"/>
                  <a:pt x="1934026" y="1732010"/>
                  <a:pt x="1903191" y="1777930"/>
                </a:cubicBezTo>
                <a:lnTo>
                  <a:pt x="1862570" y="1844213"/>
                </a:lnTo>
                <a:lnTo>
                  <a:pt x="1759558" y="1906794"/>
                </a:lnTo>
                <a:lnTo>
                  <a:pt x="1584471" y="2037722"/>
                </a:lnTo>
                <a:lnTo>
                  <a:pt x="1624120" y="1921578"/>
                </a:lnTo>
                <a:cubicBezTo>
                  <a:pt x="1644881" y="1869284"/>
                  <a:pt x="1667559" y="1817757"/>
                  <a:pt x="1692106" y="1767111"/>
                </a:cubicBezTo>
                <a:lnTo>
                  <a:pt x="1724939" y="1705267"/>
                </a:lnTo>
                <a:lnTo>
                  <a:pt x="1879300" y="1632520"/>
                </a:lnTo>
                <a:close/>
                <a:moveTo>
                  <a:pt x="5024289" y="2674084"/>
                </a:moveTo>
                <a:lnTo>
                  <a:pt x="5047773" y="2712738"/>
                </a:lnTo>
                <a:cubicBezTo>
                  <a:pt x="5082964" y="2777521"/>
                  <a:pt x="5115115" y="2844194"/>
                  <a:pt x="5144035" y="2912568"/>
                </a:cubicBezTo>
                <a:lnTo>
                  <a:pt x="5198683" y="3061878"/>
                </a:lnTo>
                <a:lnTo>
                  <a:pt x="5165108" y="3156542"/>
                </a:lnTo>
                <a:cubicBezTo>
                  <a:pt x="5143542" y="3208865"/>
                  <a:pt x="5120091" y="3260212"/>
                  <a:pt x="5094839" y="3310498"/>
                </a:cubicBezTo>
                <a:lnTo>
                  <a:pt x="5019119" y="3448343"/>
                </a:lnTo>
                <a:lnTo>
                  <a:pt x="4994523" y="3289086"/>
                </a:lnTo>
                <a:cubicBezTo>
                  <a:pt x="4979840" y="3217185"/>
                  <a:pt x="4961727" y="3146119"/>
                  <a:pt x="4940289" y="3076137"/>
                </a:cubicBezTo>
                <a:lnTo>
                  <a:pt x="4933683" y="3057756"/>
                </a:lnTo>
                <a:lnTo>
                  <a:pt x="4961596" y="2972520"/>
                </a:lnTo>
                <a:cubicBezTo>
                  <a:pt x="4976596" y="2920590"/>
                  <a:pt x="4989775" y="2868092"/>
                  <a:pt x="5001089" y="2815127"/>
                </a:cubicBezTo>
                <a:close/>
                <a:moveTo>
                  <a:pt x="1946628" y="1361970"/>
                </a:moveTo>
                <a:lnTo>
                  <a:pt x="1910523" y="1405563"/>
                </a:lnTo>
                <a:cubicBezTo>
                  <a:pt x="1860124" y="1473857"/>
                  <a:pt x="1813666" y="1544774"/>
                  <a:pt x="1771308" y="1617929"/>
                </a:cubicBezTo>
                <a:lnTo>
                  <a:pt x="1724939" y="1705267"/>
                </a:lnTo>
                <a:lnTo>
                  <a:pt x="1680864" y="1726039"/>
                </a:lnTo>
                <a:cubicBezTo>
                  <a:pt x="1616220" y="1760364"/>
                  <a:pt x="1553161" y="1797808"/>
                  <a:pt x="1491937" y="1838267"/>
                </a:cubicBezTo>
                <a:lnTo>
                  <a:pt x="1376732" y="1922648"/>
                </a:lnTo>
                <a:lnTo>
                  <a:pt x="1395655" y="1849503"/>
                </a:lnTo>
                <a:cubicBezTo>
                  <a:pt x="1421993" y="1762203"/>
                  <a:pt x="1453663" y="1676168"/>
                  <a:pt x="1490664" y="1591909"/>
                </a:cubicBezTo>
                <a:lnTo>
                  <a:pt x="1529007" y="1511364"/>
                </a:lnTo>
                <a:lnTo>
                  <a:pt x="1644091" y="1457950"/>
                </a:lnTo>
                <a:cubicBezTo>
                  <a:pt x="1712888" y="1430053"/>
                  <a:pt x="1782767" y="1405641"/>
                  <a:pt x="1853460" y="1384718"/>
                </a:cubicBezTo>
                <a:close/>
                <a:moveTo>
                  <a:pt x="5311061" y="2622874"/>
                </a:moveTo>
                <a:lnTo>
                  <a:pt x="5335126" y="2662645"/>
                </a:lnTo>
                <a:cubicBezTo>
                  <a:pt x="5371745" y="2730657"/>
                  <a:pt x="5405278" y="2801166"/>
                  <a:pt x="5435475" y="2874067"/>
                </a:cubicBezTo>
                <a:lnTo>
                  <a:pt x="5503298" y="3064439"/>
                </a:lnTo>
                <a:lnTo>
                  <a:pt x="5497696" y="3082625"/>
                </a:lnTo>
                <a:cubicBezTo>
                  <a:pt x="5482087" y="3128196"/>
                  <a:pt x="5464950" y="3173569"/>
                  <a:pt x="5446261" y="3218688"/>
                </a:cubicBezTo>
                <a:cubicBezTo>
                  <a:pt x="5416065" y="3291589"/>
                  <a:pt x="5382532" y="3362098"/>
                  <a:pt x="5345912" y="3430110"/>
                </a:cubicBezTo>
                <a:lnTo>
                  <a:pt x="5301848" y="3502933"/>
                </a:lnTo>
                <a:lnTo>
                  <a:pt x="5277237" y="3341673"/>
                </a:lnTo>
                <a:cubicBezTo>
                  <a:pt x="5262011" y="3267267"/>
                  <a:pt x="5243171" y="3194177"/>
                  <a:pt x="5220906" y="3122596"/>
                </a:cubicBezTo>
                <a:lnTo>
                  <a:pt x="5198683" y="3061878"/>
                </a:lnTo>
                <a:lnTo>
                  <a:pt x="5241113" y="2942247"/>
                </a:lnTo>
                <a:cubicBezTo>
                  <a:pt x="5262962" y="2869214"/>
                  <a:pt x="5281258" y="2794647"/>
                  <a:pt x="5295801" y="2718747"/>
                </a:cubicBezTo>
                <a:close/>
                <a:moveTo>
                  <a:pt x="4338844" y="2216917"/>
                </a:moveTo>
                <a:lnTo>
                  <a:pt x="4413691" y="2318725"/>
                </a:lnTo>
                <a:lnTo>
                  <a:pt x="4496796" y="2459359"/>
                </a:lnTo>
                <a:lnTo>
                  <a:pt x="4534279" y="2621870"/>
                </a:lnTo>
                <a:lnTo>
                  <a:pt x="4554281" y="2767670"/>
                </a:lnTo>
                <a:lnTo>
                  <a:pt x="4530035" y="2669126"/>
                </a:lnTo>
                <a:cubicBezTo>
                  <a:pt x="4507837" y="2595141"/>
                  <a:pt x="4481691" y="2521572"/>
                  <a:pt x="4451495" y="2448671"/>
                </a:cubicBezTo>
                <a:cubicBezTo>
                  <a:pt x="4421298" y="2375770"/>
                  <a:pt x="4387765" y="2305261"/>
                  <a:pt x="4351146" y="2237249"/>
                </a:cubicBezTo>
                <a:close/>
                <a:moveTo>
                  <a:pt x="2763584" y="1534344"/>
                </a:moveTo>
                <a:lnTo>
                  <a:pt x="2641403" y="1566860"/>
                </a:lnTo>
                <a:cubicBezTo>
                  <a:pt x="2576760" y="1587148"/>
                  <a:pt x="2512460" y="1610468"/>
                  <a:pt x="2448672" y="1636891"/>
                </a:cubicBezTo>
                <a:cubicBezTo>
                  <a:pt x="2375771" y="1667087"/>
                  <a:pt x="2305262" y="1700620"/>
                  <a:pt x="2237250" y="1737239"/>
                </a:cubicBezTo>
                <a:lnTo>
                  <a:pt x="2216920" y="1749541"/>
                </a:lnTo>
                <a:lnTo>
                  <a:pt x="2318727" y="1674695"/>
                </a:lnTo>
                <a:lnTo>
                  <a:pt x="2448389" y="1595887"/>
                </a:lnTo>
                <a:lnTo>
                  <a:pt x="2576973" y="1562824"/>
                </a:lnTo>
                <a:close/>
                <a:moveTo>
                  <a:pt x="1780592" y="1109474"/>
                </a:moveTo>
                <a:lnTo>
                  <a:pt x="1733905" y="1168619"/>
                </a:lnTo>
                <a:cubicBezTo>
                  <a:pt x="1664328" y="1264210"/>
                  <a:pt x="1603081" y="1363976"/>
                  <a:pt x="1550165" y="1466918"/>
                </a:cubicBezTo>
                <a:lnTo>
                  <a:pt x="1529007" y="1511364"/>
                </a:lnTo>
                <a:lnTo>
                  <a:pt x="1441223" y="1552107"/>
                </a:lnTo>
                <a:cubicBezTo>
                  <a:pt x="1374864" y="1586979"/>
                  <a:pt x="1309859" y="1625339"/>
                  <a:pt x="1246480" y="1667186"/>
                </a:cubicBezTo>
                <a:lnTo>
                  <a:pt x="1126658" y="1755277"/>
                </a:lnTo>
                <a:lnTo>
                  <a:pt x="1159488" y="1639154"/>
                </a:lnTo>
                <a:cubicBezTo>
                  <a:pt x="1178034" y="1582134"/>
                  <a:pt x="1198950" y="1525398"/>
                  <a:pt x="1222286" y="1469060"/>
                </a:cubicBezTo>
                <a:cubicBezTo>
                  <a:pt x="1244934" y="1414384"/>
                  <a:pt x="1269458" y="1361054"/>
                  <a:pt x="1295753" y="1309113"/>
                </a:cubicBezTo>
                <a:lnTo>
                  <a:pt x="1308876" y="1285454"/>
                </a:lnTo>
                <a:lnTo>
                  <a:pt x="1464690" y="1211498"/>
                </a:lnTo>
                <a:cubicBezTo>
                  <a:pt x="1537592" y="1181302"/>
                  <a:pt x="1611160" y="1155156"/>
                  <a:pt x="1685146" y="1132958"/>
                </a:cubicBezTo>
                <a:close/>
                <a:moveTo>
                  <a:pt x="4386907" y="2144207"/>
                </a:moveTo>
                <a:lnTo>
                  <a:pt x="4530041" y="2304413"/>
                </a:lnTo>
                <a:lnTo>
                  <a:pt x="4601134" y="2401476"/>
                </a:lnTo>
                <a:lnTo>
                  <a:pt x="4627473" y="2638239"/>
                </a:lnTo>
                <a:lnTo>
                  <a:pt x="4629554" y="2735284"/>
                </a:lnTo>
                <a:lnTo>
                  <a:pt x="4622926" y="2716336"/>
                </a:lnTo>
                <a:cubicBezTo>
                  <a:pt x="4595028" y="2647540"/>
                  <a:pt x="4563643" y="2579827"/>
                  <a:pt x="4528770" y="2513468"/>
                </a:cubicBezTo>
                <a:lnTo>
                  <a:pt x="4496796" y="2459359"/>
                </a:lnTo>
                <a:lnTo>
                  <a:pt x="4488378" y="2422862"/>
                </a:lnTo>
                <a:cubicBezTo>
                  <a:pt x="4470213" y="2357654"/>
                  <a:pt x="4449229" y="2293621"/>
                  <a:pt x="4425567" y="2230901"/>
                </a:cubicBezTo>
                <a:close/>
                <a:moveTo>
                  <a:pt x="2735137" y="1458140"/>
                </a:moveTo>
                <a:lnTo>
                  <a:pt x="2729251" y="1460269"/>
                </a:lnTo>
                <a:cubicBezTo>
                  <a:pt x="2638779" y="1496313"/>
                  <a:pt x="2550145" y="1538365"/>
                  <a:pt x="2463960" y="1586423"/>
                </a:cubicBezTo>
                <a:lnTo>
                  <a:pt x="2448389" y="1595887"/>
                </a:lnTo>
                <a:lnTo>
                  <a:pt x="2357895" y="1619156"/>
                </a:lnTo>
                <a:lnTo>
                  <a:pt x="2153044" y="1694132"/>
                </a:lnTo>
                <a:lnTo>
                  <a:pt x="2180371" y="1666387"/>
                </a:lnTo>
                <a:cubicBezTo>
                  <a:pt x="2219182" y="1630034"/>
                  <a:pt x="2259163" y="1595140"/>
                  <a:pt x="2300220" y="1561746"/>
                </a:cubicBezTo>
                <a:lnTo>
                  <a:pt x="2396245" y="1489031"/>
                </a:lnTo>
                <a:lnTo>
                  <a:pt x="2516644" y="1470437"/>
                </a:lnTo>
                <a:close/>
                <a:moveTo>
                  <a:pt x="5608450" y="2536991"/>
                </a:moveTo>
                <a:lnTo>
                  <a:pt x="5695176" y="2723849"/>
                </a:lnTo>
                <a:cubicBezTo>
                  <a:pt x="5723073" y="2792645"/>
                  <a:pt x="5747485" y="2862524"/>
                  <a:pt x="5768408" y="2933217"/>
                </a:cubicBezTo>
                <a:lnTo>
                  <a:pt x="5800194" y="3063405"/>
                </a:lnTo>
                <a:lnTo>
                  <a:pt x="5772827" y="3173025"/>
                </a:lnTo>
                <a:cubicBezTo>
                  <a:pt x="5733346" y="3304130"/>
                  <a:pt x="5681843" y="3432388"/>
                  <a:pt x="5618319" y="3556067"/>
                </a:cubicBezTo>
                <a:lnTo>
                  <a:pt x="5602478" y="3584705"/>
                </a:lnTo>
                <a:lnTo>
                  <a:pt x="5600668" y="3541438"/>
                </a:lnTo>
                <a:cubicBezTo>
                  <a:pt x="5587020" y="3392133"/>
                  <a:pt x="5558412" y="3242493"/>
                  <a:pt x="5514015" y="3094522"/>
                </a:cubicBezTo>
                <a:lnTo>
                  <a:pt x="5503298" y="3064439"/>
                </a:lnTo>
                <a:lnTo>
                  <a:pt x="5539969" y="2945385"/>
                </a:lnTo>
                <a:cubicBezTo>
                  <a:pt x="5565130" y="2853579"/>
                  <a:pt x="5584281" y="2761225"/>
                  <a:pt x="5597618" y="2668797"/>
                </a:cubicBezTo>
                <a:close/>
                <a:moveTo>
                  <a:pt x="1593377" y="862954"/>
                </a:moveTo>
                <a:lnTo>
                  <a:pt x="1577380" y="880349"/>
                </a:lnTo>
                <a:cubicBezTo>
                  <a:pt x="1505436" y="966768"/>
                  <a:pt x="1439310" y="1059269"/>
                  <a:pt x="1379846" y="1157504"/>
                </a:cubicBezTo>
                <a:lnTo>
                  <a:pt x="1308876" y="1285454"/>
                </a:lnTo>
                <a:lnTo>
                  <a:pt x="1253268" y="1311847"/>
                </a:lnTo>
                <a:cubicBezTo>
                  <a:pt x="1185256" y="1348466"/>
                  <a:pt x="1119740" y="1388171"/>
                  <a:pt x="1056824" y="1430712"/>
                </a:cubicBezTo>
                <a:lnTo>
                  <a:pt x="882742" y="1561511"/>
                </a:lnTo>
                <a:lnTo>
                  <a:pt x="949813" y="1383386"/>
                </a:lnTo>
                <a:cubicBezTo>
                  <a:pt x="977303" y="1319486"/>
                  <a:pt x="1007623" y="1257091"/>
                  <a:pt x="1040615" y="1196357"/>
                </a:cubicBezTo>
                <a:lnTo>
                  <a:pt x="1112039" y="1078789"/>
                </a:lnTo>
                <a:lnTo>
                  <a:pt x="1205860" y="1022456"/>
                </a:lnTo>
                <a:cubicBezTo>
                  <a:pt x="1286276" y="979263"/>
                  <a:pt x="1369574" y="940744"/>
                  <a:pt x="1455393" y="907261"/>
                </a:cubicBezTo>
                <a:close/>
                <a:moveTo>
                  <a:pt x="4522743" y="2066526"/>
                </a:moveTo>
                <a:lnTo>
                  <a:pt x="4654126" y="2185936"/>
                </a:lnTo>
                <a:lnTo>
                  <a:pt x="4789834" y="2335251"/>
                </a:lnTo>
                <a:lnTo>
                  <a:pt x="4797408" y="2460717"/>
                </a:lnTo>
                <a:cubicBezTo>
                  <a:pt x="4798309" y="2508233"/>
                  <a:pt x="4797737" y="2555772"/>
                  <a:pt x="4795693" y="2603259"/>
                </a:cubicBezTo>
                <a:lnTo>
                  <a:pt x="4788191" y="2704378"/>
                </a:lnTo>
                <a:lnTo>
                  <a:pt x="4772583" y="2671258"/>
                </a:lnTo>
                <a:cubicBezTo>
                  <a:pt x="4738257" y="2606614"/>
                  <a:pt x="4700814" y="2543555"/>
                  <a:pt x="4660355" y="2482331"/>
                </a:cubicBezTo>
                <a:lnTo>
                  <a:pt x="4601134" y="2401476"/>
                </a:lnTo>
                <a:lnTo>
                  <a:pt x="4597548" y="2369244"/>
                </a:lnTo>
                <a:cubicBezTo>
                  <a:pt x="4582315" y="2280554"/>
                  <a:pt x="4561889" y="2192993"/>
                  <a:pt x="4536459" y="2107021"/>
                </a:cubicBezTo>
                <a:close/>
                <a:moveTo>
                  <a:pt x="2707348" y="1300255"/>
                </a:moveTo>
                <a:lnTo>
                  <a:pt x="2626912" y="1339978"/>
                </a:lnTo>
                <a:cubicBezTo>
                  <a:pt x="2558112" y="1378473"/>
                  <a:pt x="2491216" y="1420555"/>
                  <a:pt x="2426535" y="1466094"/>
                </a:cubicBezTo>
                <a:lnTo>
                  <a:pt x="2396245" y="1489031"/>
                </a:lnTo>
                <a:lnTo>
                  <a:pt x="2298691" y="1504098"/>
                </a:lnTo>
                <a:cubicBezTo>
                  <a:pt x="2226791" y="1518781"/>
                  <a:pt x="2155725" y="1536894"/>
                  <a:pt x="2085743" y="1558332"/>
                </a:cubicBezTo>
                <a:lnTo>
                  <a:pt x="2066619" y="1565205"/>
                </a:lnTo>
                <a:lnTo>
                  <a:pt x="2107003" y="1517222"/>
                </a:lnTo>
                <a:cubicBezTo>
                  <a:pt x="2162493" y="1455912"/>
                  <a:pt x="2221262" y="1397626"/>
                  <a:pt x="2283033" y="1342641"/>
                </a:cubicBezTo>
                <a:lnTo>
                  <a:pt x="2338391" y="1298484"/>
                </a:lnTo>
                <a:lnTo>
                  <a:pt x="2504315" y="1290562"/>
                </a:lnTo>
                <a:close/>
                <a:moveTo>
                  <a:pt x="3903326" y="1770974"/>
                </a:moveTo>
                <a:lnTo>
                  <a:pt x="4036794" y="1851733"/>
                </a:lnTo>
                <a:lnTo>
                  <a:pt x="4159484" y="1943918"/>
                </a:lnTo>
                <a:lnTo>
                  <a:pt x="4232281" y="2040805"/>
                </a:lnTo>
                <a:lnTo>
                  <a:pt x="4338844" y="2216917"/>
                </a:lnTo>
                <a:lnTo>
                  <a:pt x="4277688" y="2133732"/>
                </a:lnTo>
                <a:cubicBezTo>
                  <a:pt x="4228866" y="2073873"/>
                  <a:pt x="4176557" y="2015911"/>
                  <a:pt x="4120761" y="1960115"/>
                </a:cubicBezTo>
                <a:cubicBezTo>
                  <a:pt x="4064965" y="1904318"/>
                  <a:pt x="4007002" y="1852010"/>
                  <a:pt x="3947144" y="1803188"/>
                </a:cubicBezTo>
                <a:close/>
                <a:moveTo>
                  <a:pt x="3356266" y="1541134"/>
                </a:moveTo>
                <a:lnTo>
                  <a:pt x="3271411" y="1528183"/>
                </a:lnTo>
                <a:cubicBezTo>
                  <a:pt x="3194563" y="1520379"/>
                  <a:pt x="3116589" y="1516381"/>
                  <a:pt x="3037681" y="1516381"/>
                </a:cubicBezTo>
                <a:cubicBezTo>
                  <a:pt x="2958774" y="1516381"/>
                  <a:pt x="2880800" y="1520379"/>
                  <a:pt x="2803951" y="1528184"/>
                </a:cubicBezTo>
                <a:lnTo>
                  <a:pt x="2763584" y="1534344"/>
                </a:lnTo>
                <a:lnTo>
                  <a:pt x="2836193" y="1515021"/>
                </a:lnTo>
                <a:cubicBezTo>
                  <a:pt x="2885064" y="1504301"/>
                  <a:pt x="2934034" y="1495247"/>
                  <a:pt x="2983032" y="1487831"/>
                </a:cubicBezTo>
                <a:lnTo>
                  <a:pt x="3050137" y="1479903"/>
                </a:lnTo>
                <a:lnTo>
                  <a:pt x="3185516" y="1499122"/>
                </a:lnTo>
                <a:close/>
                <a:moveTo>
                  <a:pt x="3652683" y="1602497"/>
                </a:moveTo>
                <a:lnTo>
                  <a:pt x="3762151" y="1667185"/>
                </a:lnTo>
                <a:lnTo>
                  <a:pt x="3903326" y="1770974"/>
                </a:lnTo>
                <a:lnTo>
                  <a:pt x="3840350" y="1732868"/>
                </a:lnTo>
                <a:cubicBezTo>
                  <a:pt x="3772337" y="1696249"/>
                  <a:pt x="3701829" y="1662716"/>
                  <a:pt x="3628928" y="1632519"/>
                </a:cubicBezTo>
                <a:cubicBezTo>
                  <a:pt x="3556027" y="1602323"/>
                  <a:pt x="3482458" y="1576177"/>
                  <a:pt x="3408473" y="1553979"/>
                </a:cubicBezTo>
                <a:lnTo>
                  <a:pt x="3356266" y="1541134"/>
                </a:lnTo>
                <a:lnTo>
                  <a:pt x="3498390" y="1562825"/>
                </a:lnTo>
                <a:close/>
                <a:moveTo>
                  <a:pt x="3960073" y="1711720"/>
                </a:moveTo>
                <a:lnTo>
                  <a:pt x="4127324" y="1792289"/>
                </a:lnTo>
                <a:lnTo>
                  <a:pt x="4247632" y="1865378"/>
                </a:lnTo>
                <a:lnTo>
                  <a:pt x="4316963" y="1987362"/>
                </a:lnTo>
                <a:lnTo>
                  <a:pt x="4386907" y="2144207"/>
                </a:lnTo>
                <a:lnTo>
                  <a:pt x="4382261" y="2139007"/>
                </a:lnTo>
                <a:cubicBezTo>
                  <a:pt x="4330159" y="2086124"/>
                  <a:pt x="4275250" y="2035576"/>
                  <a:pt x="4217638" y="1987613"/>
                </a:cubicBezTo>
                <a:lnTo>
                  <a:pt x="4159484" y="1943918"/>
                </a:lnTo>
                <a:lnTo>
                  <a:pt x="4096401" y="1859961"/>
                </a:lnTo>
                <a:close/>
                <a:moveTo>
                  <a:pt x="3364539" y="1457950"/>
                </a:moveTo>
                <a:lnTo>
                  <a:pt x="3377842" y="1464123"/>
                </a:lnTo>
                <a:lnTo>
                  <a:pt x="3349938" y="1462446"/>
                </a:lnTo>
                <a:cubicBezTo>
                  <a:pt x="3276893" y="1461567"/>
                  <a:pt x="3203514" y="1464206"/>
                  <a:pt x="3130039" y="1470463"/>
                </a:cubicBezTo>
                <a:lnTo>
                  <a:pt x="3050137" y="1479903"/>
                </a:lnTo>
                <a:lnTo>
                  <a:pt x="2961558" y="1467328"/>
                </a:lnTo>
                <a:cubicBezTo>
                  <a:pt x="2886905" y="1460504"/>
                  <a:pt x="2812336" y="1457421"/>
                  <a:pt x="2738100" y="1457973"/>
                </a:cubicBezTo>
                <a:lnTo>
                  <a:pt x="2735137" y="1458140"/>
                </a:lnTo>
                <a:lnTo>
                  <a:pt x="2866259" y="1410708"/>
                </a:lnTo>
                <a:cubicBezTo>
                  <a:pt x="2923856" y="1391936"/>
                  <a:pt x="2982052" y="1375509"/>
                  <a:pt x="3040695" y="1361429"/>
                </a:cubicBezTo>
                <a:lnTo>
                  <a:pt x="3051222" y="1359338"/>
                </a:lnTo>
                <a:lnTo>
                  <a:pt x="3155171" y="1384717"/>
                </a:lnTo>
                <a:cubicBezTo>
                  <a:pt x="3225863" y="1405641"/>
                  <a:pt x="3295743" y="1430052"/>
                  <a:pt x="3364539" y="1457950"/>
                </a:cubicBezTo>
                <a:close/>
                <a:moveTo>
                  <a:pt x="5869187" y="2494766"/>
                </a:moveTo>
                <a:lnTo>
                  <a:pt x="5930687" y="2665901"/>
                </a:lnTo>
                <a:cubicBezTo>
                  <a:pt x="5952125" y="2735883"/>
                  <a:pt x="5970239" y="2806949"/>
                  <a:pt x="5984922" y="2878850"/>
                </a:cubicBezTo>
                <a:lnTo>
                  <a:pt x="6014100" y="3067777"/>
                </a:lnTo>
                <a:lnTo>
                  <a:pt x="6010800" y="3098240"/>
                </a:lnTo>
                <a:cubicBezTo>
                  <a:pt x="5989424" y="3242338"/>
                  <a:pt x="5954370" y="3383717"/>
                  <a:pt x="5906443" y="3520432"/>
                </a:cubicBezTo>
                <a:lnTo>
                  <a:pt x="5859844" y="3641051"/>
                </a:lnTo>
                <a:lnTo>
                  <a:pt x="5862565" y="3584073"/>
                </a:lnTo>
                <a:cubicBezTo>
                  <a:pt x="5862565" y="3437813"/>
                  <a:pt x="5848615" y="3291554"/>
                  <a:pt x="5820717" y="3147460"/>
                </a:cubicBezTo>
                <a:lnTo>
                  <a:pt x="5800194" y="3063405"/>
                </a:lnTo>
                <a:lnTo>
                  <a:pt x="5825738" y="2961091"/>
                </a:lnTo>
                <a:cubicBezTo>
                  <a:pt x="5854173" y="2818533"/>
                  <a:pt x="5868930" y="2673788"/>
                  <a:pt x="5870010" y="2528960"/>
                </a:cubicBezTo>
                <a:close/>
                <a:moveTo>
                  <a:pt x="1456621" y="649233"/>
                </a:moveTo>
                <a:lnTo>
                  <a:pt x="1434261" y="669555"/>
                </a:lnTo>
                <a:cubicBezTo>
                  <a:pt x="1330840" y="772976"/>
                  <a:pt x="1237282" y="886260"/>
                  <a:pt x="1155120" y="1007876"/>
                </a:cubicBezTo>
                <a:lnTo>
                  <a:pt x="1112039" y="1078789"/>
                </a:lnTo>
                <a:lnTo>
                  <a:pt x="1018587" y="1134901"/>
                </a:lnTo>
                <a:cubicBezTo>
                  <a:pt x="897676" y="1215599"/>
                  <a:pt x="784891" y="1307514"/>
                  <a:pt x="681720" y="1409160"/>
                </a:cubicBezTo>
                <a:lnTo>
                  <a:pt x="676496" y="1414641"/>
                </a:lnTo>
                <a:lnTo>
                  <a:pt x="746428" y="1266251"/>
                </a:lnTo>
                <a:cubicBezTo>
                  <a:pt x="780754" y="1201607"/>
                  <a:pt x="818198" y="1138548"/>
                  <a:pt x="858656" y="1077324"/>
                </a:cubicBezTo>
                <a:lnTo>
                  <a:pt x="966686" y="929831"/>
                </a:lnTo>
                <a:lnTo>
                  <a:pt x="980167" y="918985"/>
                </a:lnTo>
                <a:cubicBezTo>
                  <a:pt x="1058172" y="861133"/>
                  <a:pt x="1139621" y="808435"/>
                  <a:pt x="1223938" y="761130"/>
                </a:cubicBezTo>
                <a:close/>
                <a:moveTo>
                  <a:pt x="6016808" y="2492249"/>
                </a:moveTo>
                <a:lnTo>
                  <a:pt x="6041941" y="2589996"/>
                </a:lnTo>
                <a:cubicBezTo>
                  <a:pt x="6072393" y="2738809"/>
                  <a:pt x="6088384" y="2892888"/>
                  <a:pt x="6088384" y="3050703"/>
                </a:cubicBezTo>
                <a:cubicBezTo>
                  <a:pt x="6088384" y="3208519"/>
                  <a:pt x="6072392" y="3362599"/>
                  <a:pt x="6041941" y="3511412"/>
                </a:cubicBezTo>
                <a:lnTo>
                  <a:pt x="6006336" y="3649883"/>
                </a:lnTo>
                <a:lnTo>
                  <a:pt x="6021692" y="3541716"/>
                </a:lnTo>
                <a:cubicBezTo>
                  <a:pt x="6035339" y="3392410"/>
                  <a:pt x="6034026" y="3243438"/>
                  <a:pt x="6018583" y="3096802"/>
                </a:cubicBezTo>
                <a:lnTo>
                  <a:pt x="6014100" y="3067777"/>
                </a:lnTo>
                <a:lnTo>
                  <a:pt x="6030147" y="2919651"/>
                </a:lnTo>
                <a:cubicBezTo>
                  <a:pt x="6038365" y="2799854"/>
                  <a:pt x="6037153" y="2678764"/>
                  <a:pt x="6026065" y="2557453"/>
                </a:cubicBezTo>
                <a:close/>
                <a:moveTo>
                  <a:pt x="4725011" y="1944703"/>
                </a:moveTo>
                <a:lnTo>
                  <a:pt x="4763580" y="1972953"/>
                </a:lnTo>
                <a:cubicBezTo>
                  <a:pt x="4820884" y="2019336"/>
                  <a:pt x="4876103" y="2068631"/>
                  <a:pt x="4928987" y="2120733"/>
                </a:cubicBezTo>
                <a:lnTo>
                  <a:pt x="5049404" y="2251673"/>
                </a:lnTo>
                <a:lnTo>
                  <a:pt x="5051055" y="2383340"/>
                </a:lnTo>
                <a:cubicBezTo>
                  <a:pt x="5049618" y="2456330"/>
                  <a:pt x="5044670" y="2528966"/>
                  <a:pt x="5036309" y="2601010"/>
                </a:cubicBezTo>
                <a:lnTo>
                  <a:pt x="5024289" y="2674084"/>
                </a:lnTo>
                <a:lnTo>
                  <a:pt x="4933267" y="2524257"/>
                </a:lnTo>
                <a:cubicBezTo>
                  <a:pt x="4892186" y="2463449"/>
                  <a:pt x="4848257" y="2404724"/>
                  <a:pt x="4801669" y="2348273"/>
                </a:cubicBezTo>
                <a:lnTo>
                  <a:pt x="4789834" y="2335251"/>
                </a:lnTo>
                <a:lnTo>
                  <a:pt x="4785952" y="2270952"/>
                </a:lnTo>
                <a:cubicBezTo>
                  <a:pt x="4779515" y="2207854"/>
                  <a:pt x="4770459" y="2144973"/>
                  <a:pt x="4758786" y="2082485"/>
                </a:cubicBezTo>
                <a:close/>
                <a:moveTo>
                  <a:pt x="3712172" y="1498170"/>
                </a:moveTo>
                <a:lnTo>
                  <a:pt x="3779601" y="1547558"/>
                </a:lnTo>
                <a:cubicBezTo>
                  <a:pt x="3836905" y="1593941"/>
                  <a:pt x="3892124" y="1643236"/>
                  <a:pt x="3945007" y="1695337"/>
                </a:cubicBezTo>
                <a:lnTo>
                  <a:pt x="3960073" y="1711720"/>
                </a:lnTo>
                <a:lnTo>
                  <a:pt x="3927495" y="1696026"/>
                </a:lnTo>
                <a:cubicBezTo>
                  <a:pt x="3859121" y="1667107"/>
                  <a:pt x="3789048" y="1641419"/>
                  <a:pt x="3717467" y="1619155"/>
                </a:cubicBezTo>
                <a:lnTo>
                  <a:pt x="3652683" y="1602497"/>
                </a:lnTo>
                <a:lnTo>
                  <a:pt x="3567408" y="1552106"/>
                </a:lnTo>
                <a:lnTo>
                  <a:pt x="3377842" y="1464123"/>
                </a:lnTo>
                <a:lnTo>
                  <a:pt x="3567828" y="1475543"/>
                </a:lnTo>
                <a:close/>
                <a:moveTo>
                  <a:pt x="2672330" y="1064141"/>
                </a:moveTo>
                <a:lnTo>
                  <a:pt x="2477076" y="1187862"/>
                </a:lnTo>
                <a:lnTo>
                  <a:pt x="2338391" y="1298484"/>
                </a:lnTo>
                <a:lnTo>
                  <a:pt x="2285197" y="1301024"/>
                </a:lnTo>
                <a:cubicBezTo>
                  <a:pt x="2212338" y="1307998"/>
                  <a:pt x="2139750" y="1318460"/>
                  <a:pt x="2067703" y="1332409"/>
                </a:cubicBezTo>
                <a:lnTo>
                  <a:pt x="1946628" y="1361970"/>
                </a:lnTo>
                <a:lnTo>
                  <a:pt x="2073380" y="1208935"/>
                </a:lnTo>
                <a:lnTo>
                  <a:pt x="2247365" y="1041479"/>
                </a:lnTo>
                <a:lnTo>
                  <a:pt x="2355520" y="1036952"/>
                </a:lnTo>
                <a:cubicBezTo>
                  <a:pt x="2429756" y="1037504"/>
                  <a:pt x="2503657" y="1041693"/>
                  <a:pt x="2576976" y="1049415"/>
                </a:cubicBezTo>
                <a:close/>
                <a:moveTo>
                  <a:pt x="1403768" y="505670"/>
                </a:moveTo>
                <a:lnTo>
                  <a:pt x="1301372" y="582607"/>
                </a:lnTo>
                <a:cubicBezTo>
                  <a:pt x="1186147" y="678532"/>
                  <a:pt x="1081737" y="784799"/>
                  <a:pt x="988970" y="899406"/>
                </a:cubicBezTo>
                <a:lnTo>
                  <a:pt x="966686" y="929831"/>
                </a:lnTo>
                <a:lnTo>
                  <a:pt x="840205" y="1031587"/>
                </a:lnTo>
                <a:cubicBezTo>
                  <a:pt x="749685" y="1110484"/>
                  <a:pt x="664918" y="1196966"/>
                  <a:pt x="586979" y="1290586"/>
                </a:cubicBezTo>
                <a:lnTo>
                  <a:pt x="537332" y="1356661"/>
                </a:lnTo>
                <a:lnTo>
                  <a:pt x="602445" y="1246475"/>
                </a:lnTo>
                <a:cubicBezTo>
                  <a:pt x="686138" y="1119717"/>
                  <a:pt x="783781" y="999457"/>
                  <a:pt x="895374" y="887865"/>
                </a:cubicBezTo>
                <a:cubicBezTo>
                  <a:pt x="1020915" y="762323"/>
                  <a:pt x="1157425" y="654437"/>
                  <a:pt x="1301819" y="564205"/>
                </a:cubicBezTo>
                <a:close/>
                <a:moveTo>
                  <a:pt x="4198300" y="1636892"/>
                </a:moveTo>
                <a:lnTo>
                  <a:pt x="4382500" y="1723701"/>
                </a:lnTo>
                <a:lnTo>
                  <a:pt x="4408505" y="1772691"/>
                </a:lnTo>
                <a:cubicBezTo>
                  <a:pt x="4434127" y="1826638"/>
                  <a:pt x="4457639" y="1881563"/>
                  <a:pt x="4478984" y="1937330"/>
                </a:cubicBezTo>
                <a:lnTo>
                  <a:pt x="4522743" y="2066526"/>
                </a:lnTo>
                <a:lnTo>
                  <a:pt x="4491789" y="2038393"/>
                </a:lnTo>
                <a:cubicBezTo>
                  <a:pt x="4435338" y="1991805"/>
                  <a:pt x="4376612" y="1947875"/>
                  <a:pt x="4315805" y="1906794"/>
                </a:cubicBezTo>
                <a:lnTo>
                  <a:pt x="4247632" y="1865378"/>
                </a:lnTo>
                <a:lnTo>
                  <a:pt x="4229667" y="1833770"/>
                </a:lnTo>
                <a:cubicBezTo>
                  <a:pt x="4198664" y="1783823"/>
                  <a:pt x="4165789" y="1735159"/>
                  <a:pt x="4131141" y="1687876"/>
                </a:cubicBezTo>
                <a:lnTo>
                  <a:pt x="4044668" y="1581682"/>
                </a:lnTo>
                <a:close/>
                <a:moveTo>
                  <a:pt x="3214320" y="1211498"/>
                </a:moveTo>
                <a:lnTo>
                  <a:pt x="3411713" y="1304525"/>
                </a:lnTo>
                <a:lnTo>
                  <a:pt x="3396744" y="1305111"/>
                </a:lnTo>
                <a:cubicBezTo>
                  <a:pt x="3336905" y="1309804"/>
                  <a:pt x="3277214" y="1316844"/>
                  <a:pt x="3217823" y="1326230"/>
                </a:cubicBezTo>
                <a:lnTo>
                  <a:pt x="3051222" y="1359338"/>
                </a:lnTo>
                <a:lnTo>
                  <a:pt x="2940928" y="1332409"/>
                </a:lnTo>
                <a:cubicBezTo>
                  <a:pt x="2868881" y="1318460"/>
                  <a:pt x="2796293" y="1307998"/>
                  <a:pt x="2723434" y="1301023"/>
                </a:cubicBezTo>
                <a:lnTo>
                  <a:pt x="2707348" y="1300255"/>
                </a:lnTo>
                <a:lnTo>
                  <a:pt x="2838713" y="1235382"/>
                </a:lnTo>
                <a:lnTo>
                  <a:pt x="3055988" y="1154599"/>
                </a:lnTo>
                <a:close/>
                <a:moveTo>
                  <a:pt x="3778818" y="1307728"/>
                </a:moveTo>
                <a:lnTo>
                  <a:pt x="3817976" y="1340938"/>
                </a:lnTo>
                <a:cubicBezTo>
                  <a:pt x="3875857" y="1393231"/>
                  <a:pt x="3931049" y="1448443"/>
                  <a:pt x="3983321" y="1506344"/>
                </a:cubicBezTo>
                <a:lnTo>
                  <a:pt x="4044668" y="1581682"/>
                </a:lnTo>
                <a:lnTo>
                  <a:pt x="3991857" y="1562704"/>
                </a:lnTo>
                <a:cubicBezTo>
                  <a:pt x="3922969" y="1541601"/>
                  <a:pt x="3853030" y="1523720"/>
                  <a:pt x="3782279" y="1509160"/>
                </a:cubicBezTo>
                <a:lnTo>
                  <a:pt x="3712172" y="1498170"/>
                </a:lnTo>
                <a:lnTo>
                  <a:pt x="3601683" y="1417243"/>
                </a:lnTo>
                <a:cubicBezTo>
                  <a:pt x="3540459" y="1376785"/>
                  <a:pt x="3477400" y="1339342"/>
                  <a:pt x="3412756" y="1305016"/>
                </a:cubicBezTo>
                <a:lnTo>
                  <a:pt x="3411713" y="1304525"/>
                </a:lnTo>
                <a:lnTo>
                  <a:pt x="3576562" y="1298071"/>
                </a:lnTo>
                <a:close/>
                <a:moveTo>
                  <a:pt x="4981997" y="1783207"/>
                </a:moveTo>
                <a:lnTo>
                  <a:pt x="5019392" y="1810699"/>
                </a:lnTo>
                <a:cubicBezTo>
                  <a:pt x="5079250" y="1859521"/>
                  <a:pt x="5137213" y="1911830"/>
                  <a:pt x="5193009" y="1967626"/>
                </a:cubicBezTo>
                <a:lnTo>
                  <a:pt x="5326076" y="2114846"/>
                </a:lnTo>
                <a:lnTo>
                  <a:pt x="5336705" y="2286002"/>
                </a:lnTo>
                <a:cubicBezTo>
                  <a:pt x="5336705" y="2384637"/>
                  <a:pt x="5330458" y="2481812"/>
                  <a:pt x="5318339" y="2577155"/>
                </a:cubicBezTo>
                <a:lnTo>
                  <a:pt x="5311061" y="2622874"/>
                </a:lnTo>
                <a:lnTo>
                  <a:pt x="5216261" y="2466201"/>
                </a:lnTo>
                <a:cubicBezTo>
                  <a:pt x="5173720" y="2403285"/>
                  <a:pt x="5128343" y="2342969"/>
                  <a:pt x="5080380" y="2285356"/>
                </a:cubicBezTo>
                <a:lnTo>
                  <a:pt x="5049404" y="2251673"/>
                </a:lnTo>
                <a:lnTo>
                  <a:pt x="5049220" y="2236960"/>
                </a:lnTo>
                <a:cubicBezTo>
                  <a:pt x="5042644" y="2090249"/>
                  <a:pt x="5021760" y="1942761"/>
                  <a:pt x="4985777" y="1796404"/>
                </a:cubicBezTo>
                <a:close/>
                <a:moveTo>
                  <a:pt x="2620366" y="778842"/>
                </a:moveTo>
                <a:lnTo>
                  <a:pt x="2466201" y="872124"/>
                </a:lnTo>
                <a:cubicBezTo>
                  <a:pt x="2393593" y="921219"/>
                  <a:pt x="2324448" y="974090"/>
                  <a:pt x="2258925" y="1030353"/>
                </a:cubicBezTo>
                <a:lnTo>
                  <a:pt x="2247365" y="1041479"/>
                </a:lnTo>
                <a:lnTo>
                  <a:pt x="2132062" y="1046306"/>
                </a:lnTo>
                <a:cubicBezTo>
                  <a:pt x="2057409" y="1053130"/>
                  <a:pt x="1982673" y="1063693"/>
                  <a:pt x="1908103" y="1078101"/>
                </a:cubicBezTo>
                <a:lnTo>
                  <a:pt x="1780592" y="1109474"/>
                </a:lnTo>
                <a:lnTo>
                  <a:pt x="1844518" y="1028491"/>
                </a:lnTo>
                <a:cubicBezTo>
                  <a:pt x="1883472" y="982908"/>
                  <a:pt x="1924508" y="938495"/>
                  <a:pt x="1967627" y="895376"/>
                </a:cubicBezTo>
                <a:lnTo>
                  <a:pt x="2119359" y="758232"/>
                </a:lnTo>
                <a:lnTo>
                  <a:pt x="2140613" y="756230"/>
                </a:lnTo>
                <a:cubicBezTo>
                  <a:pt x="2188688" y="753213"/>
                  <a:pt x="2237166" y="751681"/>
                  <a:pt x="2286002" y="751681"/>
                </a:cubicBezTo>
                <a:cubicBezTo>
                  <a:pt x="2364909" y="751681"/>
                  <a:pt x="2442883" y="755679"/>
                  <a:pt x="2519732" y="763484"/>
                </a:cubicBezTo>
                <a:close/>
                <a:moveTo>
                  <a:pt x="4436787" y="1465460"/>
                </a:moveTo>
                <a:lnTo>
                  <a:pt x="4579836" y="1531853"/>
                </a:lnTo>
                <a:lnTo>
                  <a:pt x="4609549" y="1594300"/>
                </a:lnTo>
                <a:cubicBezTo>
                  <a:pt x="4643730" y="1673154"/>
                  <a:pt x="4673258" y="1753542"/>
                  <a:pt x="4698131" y="1835045"/>
                </a:cubicBezTo>
                <a:lnTo>
                  <a:pt x="4725011" y="1944703"/>
                </a:lnTo>
                <a:lnTo>
                  <a:pt x="4585663" y="1842638"/>
                </a:lnTo>
                <a:cubicBezTo>
                  <a:pt x="4524439" y="1802180"/>
                  <a:pt x="4461380" y="1764736"/>
                  <a:pt x="4396736" y="1730411"/>
                </a:cubicBezTo>
                <a:lnTo>
                  <a:pt x="4382500" y="1723701"/>
                </a:lnTo>
                <a:lnTo>
                  <a:pt x="4312467" y="1591768"/>
                </a:lnTo>
                <a:lnTo>
                  <a:pt x="4168486" y="1377839"/>
                </a:lnTo>
                <a:lnTo>
                  <a:pt x="4227418" y="1392228"/>
                </a:lnTo>
                <a:cubicBezTo>
                  <a:pt x="4298111" y="1413151"/>
                  <a:pt x="4367990" y="1437562"/>
                  <a:pt x="4436787" y="1465460"/>
                </a:cubicBezTo>
                <a:close/>
                <a:moveTo>
                  <a:pt x="3175817" y="931327"/>
                </a:moveTo>
                <a:cubicBezTo>
                  <a:pt x="3227097" y="953016"/>
                  <a:pt x="3277421" y="976524"/>
                  <a:pt x="3326708" y="1001768"/>
                </a:cubicBezTo>
                <a:lnTo>
                  <a:pt x="3447652" y="1069372"/>
                </a:lnTo>
                <a:lnTo>
                  <a:pt x="3289085" y="1093861"/>
                </a:lnTo>
                <a:cubicBezTo>
                  <a:pt x="3211673" y="1109670"/>
                  <a:pt x="3135228" y="1129454"/>
                  <a:pt x="3060062" y="1153084"/>
                </a:cubicBezTo>
                <a:lnTo>
                  <a:pt x="3055988" y="1154599"/>
                </a:lnTo>
                <a:lnTo>
                  <a:pt x="3007877" y="1137310"/>
                </a:lnTo>
                <a:cubicBezTo>
                  <a:pt x="2937895" y="1115872"/>
                  <a:pt x="2866829" y="1097759"/>
                  <a:pt x="2794929" y="1083075"/>
                </a:cubicBezTo>
                <a:lnTo>
                  <a:pt x="2672330" y="1064141"/>
                </a:lnTo>
                <a:lnTo>
                  <a:pt x="2687475" y="1054545"/>
                </a:lnTo>
                <a:cubicBezTo>
                  <a:pt x="2760149" y="1013868"/>
                  <a:pt x="2835272" y="977044"/>
                  <a:pt x="2912568" y="944351"/>
                </a:cubicBezTo>
                <a:lnTo>
                  <a:pt x="3061984" y="889663"/>
                </a:lnTo>
                <a:close/>
                <a:moveTo>
                  <a:pt x="3871612" y="1053728"/>
                </a:moveTo>
                <a:lnTo>
                  <a:pt x="3979332" y="1156065"/>
                </a:lnTo>
                <a:cubicBezTo>
                  <a:pt x="4043827" y="1222131"/>
                  <a:pt x="4103968" y="1291794"/>
                  <a:pt x="4159557" y="1364572"/>
                </a:cubicBezTo>
                <a:lnTo>
                  <a:pt x="4168486" y="1377839"/>
                </a:lnTo>
                <a:lnTo>
                  <a:pt x="4013175" y="1339918"/>
                </a:lnTo>
                <a:cubicBezTo>
                  <a:pt x="3941128" y="1325969"/>
                  <a:pt x="3868540" y="1315507"/>
                  <a:pt x="3795681" y="1308533"/>
                </a:cubicBezTo>
                <a:lnTo>
                  <a:pt x="3778818" y="1307728"/>
                </a:lnTo>
                <a:lnTo>
                  <a:pt x="3708119" y="1247769"/>
                </a:lnTo>
                <a:cubicBezTo>
                  <a:pt x="3632917" y="1187940"/>
                  <a:pt x="3553858" y="1132750"/>
                  <a:pt x="3471377" y="1082633"/>
                </a:cubicBezTo>
                <a:lnTo>
                  <a:pt x="3447652" y="1069372"/>
                </a:lnTo>
                <a:lnTo>
                  <a:pt x="3507038" y="1060201"/>
                </a:lnTo>
                <a:cubicBezTo>
                  <a:pt x="3580356" y="1052479"/>
                  <a:pt x="3654259" y="1048290"/>
                  <a:pt x="3728495" y="1047737"/>
                </a:cubicBezTo>
                <a:close/>
                <a:moveTo>
                  <a:pt x="5225493" y="1593434"/>
                </a:moveTo>
                <a:lnTo>
                  <a:pt x="5372658" y="1728772"/>
                </a:lnTo>
                <a:cubicBezTo>
                  <a:pt x="5424760" y="1781655"/>
                  <a:pt x="5474054" y="1836874"/>
                  <a:pt x="5520438" y="1894178"/>
                </a:cubicBezTo>
                <a:lnTo>
                  <a:pt x="5590453" y="1989769"/>
                </a:lnTo>
                <a:lnTo>
                  <a:pt x="5609450" y="2117147"/>
                </a:lnTo>
                <a:cubicBezTo>
                  <a:pt x="5618581" y="2207970"/>
                  <a:pt x="5622291" y="2299668"/>
                  <a:pt x="5620385" y="2391768"/>
                </a:cubicBezTo>
                <a:lnTo>
                  <a:pt x="5608450" y="2536991"/>
                </a:lnTo>
                <a:lnTo>
                  <a:pt x="5601019" y="2520980"/>
                </a:lnTo>
                <a:cubicBezTo>
                  <a:pt x="5531274" y="2388262"/>
                  <a:pt x="5447579" y="2260961"/>
                  <a:pt x="5349936" y="2141244"/>
                </a:cubicBezTo>
                <a:lnTo>
                  <a:pt x="5326076" y="2114846"/>
                </a:lnTo>
                <a:lnTo>
                  <a:pt x="5318902" y="1999320"/>
                </a:lnTo>
                <a:cubicBezTo>
                  <a:pt x="5307153" y="1905411"/>
                  <a:pt x="5289707" y="1813272"/>
                  <a:pt x="5266921" y="1723260"/>
                </a:cubicBezTo>
                <a:close/>
                <a:moveTo>
                  <a:pt x="2544035" y="476667"/>
                </a:moveTo>
                <a:lnTo>
                  <a:pt x="2520981" y="487366"/>
                </a:lnTo>
                <a:cubicBezTo>
                  <a:pt x="2388264" y="557112"/>
                  <a:pt x="2260963" y="640806"/>
                  <a:pt x="2141245" y="738449"/>
                </a:cubicBezTo>
                <a:lnTo>
                  <a:pt x="2119359" y="758232"/>
                </a:lnTo>
                <a:lnTo>
                  <a:pt x="1997643" y="769694"/>
                </a:lnTo>
                <a:cubicBezTo>
                  <a:pt x="1903196" y="781582"/>
                  <a:pt x="1810543" y="799232"/>
                  <a:pt x="1720047" y="822280"/>
                </a:cubicBezTo>
                <a:lnTo>
                  <a:pt x="1593377" y="862954"/>
                </a:lnTo>
                <a:lnTo>
                  <a:pt x="1728774" y="715726"/>
                </a:lnTo>
                <a:cubicBezTo>
                  <a:pt x="1781657" y="663624"/>
                  <a:pt x="1836876" y="614329"/>
                  <a:pt x="1894180" y="567946"/>
                </a:cubicBezTo>
                <a:lnTo>
                  <a:pt x="1989769" y="497932"/>
                </a:lnTo>
                <a:lnTo>
                  <a:pt x="2117148" y="478936"/>
                </a:lnTo>
                <a:cubicBezTo>
                  <a:pt x="2253383" y="465240"/>
                  <a:pt x="2391587" y="463739"/>
                  <a:pt x="2530161" y="475099"/>
                </a:cubicBezTo>
                <a:close/>
                <a:moveTo>
                  <a:pt x="3218689" y="642125"/>
                </a:moveTo>
                <a:cubicBezTo>
                  <a:pt x="3282478" y="668547"/>
                  <a:pt x="3344434" y="697523"/>
                  <a:pt x="3404490" y="728887"/>
                </a:cubicBezTo>
                <a:lnTo>
                  <a:pt x="3503741" y="786414"/>
                </a:lnTo>
                <a:lnTo>
                  <a:pt x="3341674" y="811149"/>
                </a:lnTo>
                <a:cubicBezTo>
                  <a:pt x="3267267" y="826374"/>
                  <a:pt x="3194177" y="845215"/>
                  <a:pt x="3122596" y="867479"/>
                </a:cubicBezTo>
                <a:lnTo>
                  <a:pt x="3061984" y="889663"/>
                </a:lnTo>
                <a:lnTo>
                  <a:pt x="2965789" y="854455"/>
                </a:lnTo>
                <a:cubicBezTo>
                  <a:pt x="2894207" y="832191"/>
                  <a:pt x="2821117" y="813350"/>
                  <a:pt x="2746711" y="798125"/>
                </a:cubicBezTo>
                <a:lnTo>
                  <a:pt x="2620366" y="778842"/>
                </a:lnTo>
                <a:lnTo>
                  <a:pt x="2662646" y="753259"/>
                </a:lnTo>
                <a:cubicBezTo>
                  <a:pt x="2730658" y="716640"/>
                  <a:pt x="2801167" y="683107"/>
                  <a:pt x="2874068" y="652910"/>
                </a:cubicBezTo>
                <a:lnTo>
                  <a:pt x="3064440" y="585088"/>
                </a:lnTo>
                <a:lnTo>
                  <a:pt x="3082627" y="590689"/>
                </a:lnTo>
                <a:cubicBezTo>
                  <a:pt x="3128197" y="606299"/>
                  <a:pt x="3173571" y="623436"/>
                  <a:pt x="3218689" y="642125"/>
                </a:cubicBezTo>
                <a:close/>
                <a:moveTo>
                  <a:pt x="4619324" y="1222284"/>
                </a:moveTo>
                <a:lnTo>
                  <a:pt x="4806015" y="1310894"/>
                </a:lnTo>
                <a:lnTo>
                  <a:pt x="4813196" y="1324285"/>
                </a:lnTo>
                <a:cubicBezTo>
                  <a:pt x="4835816" y="1370036"/>
                  <a:pt x="4857069" y="1416847"/>
                  <a:pt x="4876886" y="1464688"/>
                </a:cubicBezTo>
                <a:cubicBezTo>
                  <a:pt x="4899533" y="1519364"/>
                  <a:pt x="4919902" y="1574416"/>
                  <a:pt x="4938036" y="1629737"/>
                </a:cubicBezTo>
                <a:lnTo>
                  <a:pt x="4981997" y="1783207"/>
                </a:lnTo>
                <a:lnTo>
                  <a:pt x="4834399" y="1674696"/>
                </a:lnTo>
                <a:cubicBezTo>
                  <a:pt x="4771019" y="1632849"/>
                  <a:pt x="4706014" y="1594489"/>
                  <a:pt x="4639655" y="1559616"/>
                </a:cubicBezTo>
                <a:lnTo>
                  <a:pt x="4579836" y="1531853"/>
                </a:lnTo>
                <a:lnTo>
                  <a:pt x="4541157" y="1450563"/>
                </a:lnTo>
                <a:cubicBezTo>
                  <a:pt x="4492038" y="1356029"/>
                  <a:pt x="4435868" y="1264208"/>
                  <a:pt x="4372647" y="1175877"/>
                </a:cubicBezTo>
                <a:lnTo>
                  <a:pt x="4335422" y="1128132"/>
                </a:lnTo>
                <a:lnTo>
                  <a:pt x="4398868" y="1143743"/>
                </a:lnTo>
                <a:cubicBezTo>
                  <a:pt x="4472854" y="1165942"/>
                  <a:pt x="4546422" y="1192087"/>
                  <a:pt x="4619324" y="1222284"/>
                </a:cubicBezTo>
                <a:close/>
                <a:moveTo>
                  <a:pt x="5439153" y="1456619"/>
                </a:moveTo>
                <a:lnTo>
                  <a:pt x="5566373" y="1596597"/>
                </a:lnTo>
                <a:cubicBezTo>
                  <a:pt x="5612960" y="1653047"/>
                  <a:pt x="5656890" y="1711773"/>
                  <a:pt x="5697971" y="1772581"/>
                </a:cubicBezTo>
                <a:lnTo>
                  <a:pt x="5794936" y="1932189"/>
                </a:lnTo>
                <a:lnTo>
                  <a:pt x="5801377" y="1954191"/>
                </a:lnTo>
                <a:cubicBezTo>
                  <a:pt x="5836773" y="2095501"/>
                  <a:pt x="5858490" y="2239532"/>
                  <a:pt x="5866530" y="2384182"/>
                </a:cubicBezTo>
                <a:lnTo>
                  <a:pt x="5869187" y="2494766"/>
                </a:lnTo>
                <a:lnTo>
                  <a:pt x="5856499" y="2459458"/>
                </a:lnTo>
                <a:cubicBezTo>
                  <a:pt x="5800528" y="2324332"/>
                  <a:pt x="5731670" y="2194544"/>
                  <a:pt x="5650753" y="2072096"/>
                </a:cubicBezTo>
                <a:lnTo>
                  <a:pt x="5590453" y="1989769"/>
                </a:lnTo>
                <a:lnTo>
                  <a:pt x="5577230" y="1901097"/>
                </a:lnTo>
                <a:cubicBezTo>
                  <a:pt x="5548945" y="1758509"/>
                  <a:pt x="5507188" y="1619135"/>
                  <a:pt x="5452761" y="1484918"/>
                </a:cubicBezTo>
                <a:close/>
                <a:moveTo>
                  <a:pt x="2494744" y="219205"/>
                </a:moveTo>
                <a:lnTo>
                  <a:pt x="2459460" y="231885"/>
                </a:lnTo>
                <a:cubicBezTo>
                  <a:pt x="2324334" y="287856"/>
                  <a:pt x="2194546" y="356714"/>
                  <a:pt x="2072098" y="437631"/>
                </a:cubicBezTo>
                <a:lnTo>
                  <a:pt x="1989769" y="497932"/>
                </a:lnTo>
                <a:lnTo>
                  <a:pt x="1901098" y="511156"/>
                </a:lnTo>
                <a:cubicBezTo>
                  <a:pt x="1758510" y="539440"/>
                  <a:pt x="1619136" y="581198"/>
                  <a:pt x="1484919" y="635624"/>
                </a:cubicBezTo>
                <a:lnTo>
                  <a:pt x="1456621" y="649233"/>
                </a:lnTo>
                <a:lnTo>
                  <a:pt x="1596599" y="522012"/>
                </a:lnTo>
                <a:cubicBezTo>
                  <a:pt x="1653049" y="475425"/>
                  <a:pt x="1711774" y="431495"/>
                  <a:pt x="1772582" y="390413"/>
                </a:cubicBezTo>
                <a:lnTo>
                  <a:pt x="1931826" y="293670"/>
                </a:lnTo>
                <a:lnTo>
                  <a:pt x="2156474" y="245939"/>
                </a:lnTo>
                <a:cubicBezTo>
                  <a:pt x="2258307" y="230000"/>
                  <a:pt x="2361010" y="220959"/>
                  <a:pt x="2463831" y="218814"/>
                </a:cubicBezTo>
                <a:close/>
                <a:moveTo>
                  <a:pt x="4003224" y="774847"/>
                </a:moveTo>
                <a:lnTo>
                  <a:pt x="4128266" y="887868"/>
                </a:lnTo>
                <a:cubicBezTo>
                  <a:pt x="4173601" y="933202"/>
                  <a:pt x="4216633" y="979967"/>
                  <a:pt x="4257363" y="1028017"/>
                </a:cubicBezTo>
                <a:lnTo>
                  <a:pt x="4335422" y="1128132"/>
                </a:lnTo>
                <a:lnTo>
                  <a:pt x="4175911" y="1088886"/>
                </a:lnTo>
                <a:cubicBezTo>
                  <a:pt x="4101341" y="1074479"/>
                  <a:pt x="4026605" y="1063915"/>
                  <a:pt x="3951953" y="1057091"/>
                </a:cubicBezTo>
                <a:lnTo>
                  <a:pt x="3871612" y="1053728"/>
                </a:lnTo>
                <a:lnTo>
                  <a:pt x="3855368" y="1038295"/>
                </a:lnTo>
                <a:cubicBezTo>
                  <a:pt x="3769489" y="962656"/>
                  <a:pt x="3677204" y="892914"/>
                  <a:pt x="3578883" y="829969"/>
                </a:cubicBezTo>
                <a:lnTo>
                  <a:pt x="3503741" y="786414"/>
                </a:lnTo>
                <a:lnTo>
                  <a:pt x="3568652" y="776508"/>
                </a:lnTo>
                <a:cubicBezTo>
                  <a:pt x="3645501" y="768703"/>
                  <a:pt x="3723475" y="764706"/>
                  <a:pt x="3802382" y="764705"/>
                </a:cubicBezTo>
                <a:close/>
                <a:moveTo>
                  <a:pt x="5579185" y="1399070"/>
                </a:moveTo>
                <a:lnTo>
                  <a:pt x="5641659" y="1482217"/>
                </a:lnTo>
                <a:cubicBezTo>
                  <a:pt x="5726741" y="1608049"/>
                  <a:pt x="5800479" y="1744281"/>
                  <a:pt x="5860872" y="1890083"/>
                </a:cubicBezTo>
                <a:cubicBezTo>
                  <a:pt x="5921266" y="2035885"/>
                  <a:pt x="5965455" y="2184357"/>
                  <a:pt x="5994270" y="2333495"/>
                </a:cubicBezTo>
                <a:lnTo>
                  <a:pt x="6016808" y="2492249"/>
                </a:lnTo>
                <a:lnTo>
                  <a:pt x="5985610" y="2370918"/>
                </a:lnTo>
                <a:cubicBezTo>
                  <a:pt x="5941082" y="2227756"/>
                  <a:pt x="5882860" y="2090626"/>
                  <a:pt x="5812476" y="1961062"/>
                </a:cubicBezTo>
                <a:lnTo>
                  <a:pt x="5794936" y="1932189"/>
                </a:lnTo>
                <a:lnTo>
                  <a:pt x="5750907" y="1781792"/>
                </a:lnTo>
                <a:cubicBezTo>
                  <a:pt x="5712656" y="1667970"/>
                  <a:pt x="5665197" y="1556560"/>
                  <a:pt x="5608529" y="1448727"/>
                </a:cubicBezTo>
                <a:close/>
                <a:moveTo>
                  <a:pt x="2492245" y="71578"/>
                </a:moveTo>
                <a:lnTo>
                  <a:pt x="2370920" y="102774"/>
                </a:lnTo>
                <a:cubicBezTo>
                  <a:pt x="2227757" y="147302"/>
                  <a:pt x="2090628" y="205525"/>
                  <a:pt x="1961063" y="275908"/>
                </a:cubicBezTo>
                <a:lnTo>
                  <a:pt x="1931826" y="293670"/>
                </a:lnTo>
                <a:lnTo>
                  <a:pt x="1914131" y="297430"/>
                </a:lnTo>
                <a:cubicBezTo>
                  <a:pt x="1754198" y="340585"/>
                  <a:pt x="1598035" y="401394"/>
                  <a:pt x="1448727" y="479857"/>
                </a:cubicBezTo>
                <a:lnTo>
                  <a:pt x="1403768" y="505670"/>
                </a:lnTo>
                <a:lnTo>
                  <a:pt x="1482217" y="446727"/>
                </a:lnTo>
                <a:cubicBezTo>
                  <a:pt x="1608049" y="361645"/>
                  <a:pt x="1744280" y="287906"/>
                  <a:pt x="1890083" y="227513"/>
                </a:cubicBezTo>
                <a:cubicBezTo>
                  <a:pt x="2035885" y="167120"/>
                  <a:pt x="2184356" y="122931"/>
                  <a:pt x="2333495" y="94115"/>
                </a:cubicBezTo>
                <a:close/>
                <a:moveTo>
                  <a:pt x="4692198" y="944350"/>
                </a:moveTo>
                <a:cubicBezTo>
                  <a:pt x="4760571" y="973270"/>
                  <a:pt x="4827245" y="1005421"/>
                  <a:pt x="4892027" y="1040613"/>
                </a:cubicBezTo>
                <a:lnTo>
                  <a:pt x="5009671" y="1112084"/>
                </a:lnTo>
                <a:lnTo>
                  <a:pt x="5068990" y="1211576"/>
                </a:lnTo>
                <a:cubicBezTo>
                  <a:pt x="5111706" y="1291650"/>
                  <a:pt x="5149796" y="1374566"/>
                  <a:pt x="5182904" y="1459966"/>
                </a:cubicBezTo>
                <a:lnTo>
                  <a:pt x="5225493" y="1593434"/>
                </a:lnTo>
                <a:lnTo>
                  <a:pt x="5208035" y="1577378"/>
                </a:lnTo>
                <a:cubicBezTo>
                  <a:pt x="5092810" y="1481453"/>
                  <a:pt x="4966770" y="1395870"/>
                  <a:pt x="4830746" y="1322633"/>
                </a:cubicBezTo>
                <a:lnTo>
                  <a:pt x="4806015" y="1310894"/>
                </a:lnTo>
                <a:lnTo>
                  <a:pt x="4741310" y="1190239"/>
                </a:lnTo>
                <a:cubicBezTo>
                  <a:pt x="4690748" y="1103034"/>
                  <a:pt x="4635005" y="1020185"/>
                  <a:pt x="4574645" y="941926"/>
                </a:cubicBezTo>
                <a:lnTo>
                  <a:pt x="4526698" y="883777"/>
                </a:lnTo>
                <a:close/>
                <a:moveTo>
                  <a:pt x="3372044" y="385702"/>
                </a:moveTo>
                <a:cubicBezTo>
                  <a:pt x="3440840" y="413600"/>
                  <a:pt x="3508553" y="444986"/>
                  <a:pt x="3574912" y="479858"/>
                </a:cubicBezTo>
                <a:lnTo>
                  <a:pt x="3585119" y="485890"/>
                </a:lnTo>
                <a:lnTo>
                  <a:pt x="3541439" y="487718"/>
                </a:lnTo>
                <a:cubicBezTo>
                  <a:pt x="3392134" y="501365"/>
                  <a:pt x="3242495" y="529973"/>
                  <a:pt x="3094523" y="574370"/>
                </a:cubicBezTo>
                <a:lnTo>
                  <a:pt x="3064440" y="585088"/>
                </a:lnTo>
                <a:lnTo>
                  <a:pt x="2945387" y="548417"/>
                </a:lnTo>
                <a:cubicBezTo>
                  <a:pt x="2853580" y="523256"/>
                  <a:pt x="2761225" y="504105"/>
                  <a:pt x="2668798" y="490768"/>
                </a:cubicBezTo>
                <a:lnTo>
                  <a:pt x="2544035" y="476667"/>
                </a:lnTo>
                <a:lnTo>
                  <a:pt x="2723850" y="393210"/>
                </a:lnTo>
                <a:cubicBezTo>
                  <a:pt x="2792646" y="365312"/>
                  <a:pt x="2862526" y="340901"/>
                  <a:pt x="2933219" y="319977"/>
                </a:cubicBezTo>
                <a:lnTo>
                  <a:pt x="3064977" y="287808"/>
                </a:lnTo>
                <a:lnTo>
                  <a:pt x="3188321" y="320224"/>
                </a:lnTo>
                <a:cubicBezTo>
                  <a:pt x="3250276" y="339356"/>
                  <a:pt x="3311578" y="361182"/>
                  <a:pt x="3372044" y="385702"/>
                </a:cubicBezTo>
                <a:close/>
                <a:moveTo>
                  <a:pt x="4140851" y="514687"/>
                </a:moveTo>
                <a:lnTo>
                  <a:pt x="4161626" y="529334"/>
                </a:lnTo>
                <a:cubicBezTo>
                  <a:pt x="4276465" y="617773"/>
                  <a:pt x="4383465" y="717596"/>
                  <a:pt x="4480715" y="828011"/>
                </a:cubicBezTo>
                <a:lnTo>
                  <a:pt x="4526698" y="883777"/>
                </a:lnTo>
                <a:lnTo>
                  <a:pt x="4482169" y="867479"/>
                </a:lnTo>
                <a:cubicBezTo>
                  <a:pt x="4339007" y="822951"/>
                  <a:pt x="4189810" y="792116"/>
                  <a:pt x="4036113" y="776508"/>
                </a:cubicBezTo>
                <a:lnTo>
                  <a:pt x="4003224" y="774847"/>
                </a:lnTo>
                <a:lnTo>
                  <a:pt x="3954649" y="730941"/>
                </a:lnTo>
                <a:cubicBezTo>
                  <a:pt x="3894790" y="682119"/>
                  <a:pt x="3833035" y="636785"/>
                  <a:pt x="3769656" y="594938"/>
                </a:cubicBezTo>
                <a:lnTo>
                  <a:pt x="3585119" y="485890"/>
                </a:lnTo>
                <a:lnTo>
                  <a:pt x="3764897" y="478363"/>
                </a:lnTo>
                <a:cubicBezTo>
                  <a:pt x="3839133" y="478916"/>
                  <a:pt x="3913035" y="483105"/>
                  <a:pt x="3986354" y="490827"/>
                </a:cubicBezTo>
                <a:close/>
                <a:moveTo>
                  <a:pt x="4672999" y="676144"/>
                </a:moveTo>
                <a:lnTo>
                  <a:pt x="4822134" y="746428"/>
                </a:lnTo>
                <a:cubicBezTo>
                  <a:pt x="4886778" y="780754"/>
                  <a:pt x="4949837" y="818197"/>
                  <a:pt x="5011061" y="858655"/>
                </a:cubicBezTo>
                <a:lnTo>
                  <a:pt x="5158555" y="966686"/>
                </a:lnTo>
                <a:lnTo>
                  <a:pt x="5169399" y="980166"/>
                </a:lnTo>
                <a:cubicBezTo>
                  <a:pt x="5227251" y="1058171"/>
                  <a:pt x="5279950" y="1139620"/>
                  <a:pt x="5327256" y="1223937"/>
                </a:cubicBezTo>
                <a:lnTo>
                  <a:pt x="5439153" y="1456619"/>
                </a:lnTo>
                <a:lnTo>
                  <a:pt x="5418830" y="1434259"/>
                </a:lnTo>
                <a:cubicBezTo>
                  <a:pt x="5315409" y="1330838"/>
                  <a:pt x="5202124" y="1237280"/>
                  <a:pt x="5080508" y="1155118"/>
                </a:cubicBezTo>
                <a:lnTo>
                  <a:pt x="5009671" y="1112084"/>
                </a:lnTo>
                <a:lnTo>
                  <a:pt x="4957771" y="1025034"/>
                </a:lnTo>
                <a:cubicBezTo>
                  <a:pt x="4877947" y="904552"/>
                  <a:pt x="4787012" y="792074"/>
                  <a:pt x="4686426" y="689061"/>
                </a:cubicBezTo>
                <a:close/>
                <a:moveTo>
                  <a:pt x="3639711" y="227513"/>
                </a:moveTo>
                <a:lnTo>
                  <a:pt x="3641986" y="228586"/>
                </a:lnTo>
                <a:lnTo>
                  <a:pt x="3584074" y="225821"/>
                </a:lnTo>
                <a:cubicBezTo>
                  <a:pt x="3437814" y="225821"/>
                  <a:pt x="3291555" y="239770"/>
                  <a:pt x="3147462" y="267668"/>
                </a:cubicBezTo>
                <a:lnTo>
                  <a:pt x="3064977" y="287808"/>
                </a:lnTo>
                <a:lnTo>
                  <a:pt x="3000679" y="270909"/>
                </a:lnTo>
                <a:cubicBezTo>
                  <a:pt x="2874524" y="243420"/>
                  <a:pt x="2746493" y="226706"/>
                  <a:pt x="2618056" y="220768"/>
                </a:cubicBezTo>
                <a:lnTo>
                  <a:pt x="2494744" y="219205"/>
                </a:lnTo>
                <a:lnTo>
                  <a:pt x="2665903" y="157697"/>
                </a:lnTo>
                <a:cubicBezTo>
                  <a:pt x="2735885" y="136259"/>
                  <a:pt x="2806951" y="118146"/>
                  <a:pt x="2878851" y="103462"/>
                </a:cubicBezTo>
                <a:lnTo>
                  <a:pt x="3068098" y="74235"/>
                </a:lnTo>
                <a:lnTo>
                  <a:pt x="3111875" y="79650"/>
                </a:lnTo>
                <a:cubicBezTo>
                  <a:pt x="3293554" y="107722"/>
                  <a:pt x="3470803" y="157549"/>
                  <a:pt x="3639711" y="227513"/>
                </a:cubicBezTo>
                <a:close/>
                <a:moveTo>
                  <a:pt x="4731728" y="537335"/>
                </a:moveTo>
                <a:lnTo>
                  <a:pt x="4841910" y="602444"/>
                </a:lnTo>
                <a:cubicBezTo>
                  <a:pt x="4968669" y="686138"/>
                  <a:pt x="5088928" y="783782"/>
                  <a:pt x="5200520" y="895374"/>
                </a:cubicBezTo>
                <a:cubicBezTo>
                  <a:pt x="5312112" y="1006966"/>
                  <a:pt x="5409756" y="1127225"/>
                  <a:pt x="5493450" y="1253984"/>
                </a:cubicBezTo>
                <a:lnTo>
                  <a:pt x="5579185" y="1399070"/>
                </a:lnTo>
                <a:lnTo>
                  <a:pt x="5505779" y="1301373"/>
                </a:lnTo>
                <a:cubicBezTo>
                  <a:pt x="5409854" y="1186148"/>
                  <a:pt x="5303587" y="1081737"/>
                  <a:pt x="5188978" y="988970"/>
                </a:cubicBezTo>
                <a:lnTo>
                  <a:pt x="5158555" y="966686"/>
                </a:lnTo>
                <a:lnTo>
                  <a:pt x="5056797" y="840204"/>
                </a:lnTo>
                <a:cubicBezTo>
                  <a:pt x="4977900" y="749683"/>
                  <a:pt x="4891419" y="664916"/>
                  <a:pt x="4797799" y="586978"/>
                </a:cubicBezTo>
                <a:close/>
                <a:moveTo>
                  <a:pt x="4202106" y="311962"/>
                </a:moveTo>
                <a:lnTo>
                  <a:pt x="4236079" y="330952"/>
                </a:lnTo>
                <a:cubicBezTo>
                  <a:pt x="4359801" y="406127"/>
                  <a:pt x="4475821" y="492716"/>
                  <a:pt x="4582678" y="589257"/>
                </a:cubicBezTo>
                <a:lnTo>
                  <a:pt x="4672999" y="676144"/>
                </a:lnTo>
                <a:lnTo>
                  <a:pt x="4623698" y="652910"/>
                </a:lnTo>
                <a:cubicBezTo>
                  <a:pt x="4488571" y="596939"/>
                  <a:pt x="4348107" y="553855"/>
                  <a:pt x="4204306" y="524487"/>
                </a:cubicBezTo>
                <a:lnTo>
                  <a:pt x="4140851" y="514687"/>
                </a:lnTo>
                <a:lnTo>
                  <a:pt x="4004029" y="418229"/>
                </a:lnTo>
                <a:cubicBezTo>
                  <a:pt x="3950060" y="383489"/>
                  <a:pt x="3894709" y="351067"/>
                  <a:pt x="3838146" y="321032"/>
                </a:cubicBezTo>
                <a:lnTo>
                  <a:pt x="3641986" y="228586"/>
                </a:lnTo>
                <a:lnTo>
                  <a:pt x="3803193" y="236282"/>
                </a:lnTo>
                <a:cubicBezTo>
                  <a:pt x="3876052" y="243257"/>
                  <a:pt x="3948640" y="253719"/>
                  <a:pt x="4020687" y="267668"/>
                </a:cubicBezTo>
                <a:close/>
                <a:moveTo>
                  <a:pt x="3649886" y="82048"/>
                </a:moveTo>
                <a:lnTo>
                  <a:pt x="3541718" y="66692"/>
                </a:lnTo>
                <a:cubicBezTo>
                  <a:pt x="3392412" y="53045"/>
                  <a:pt x="3243441" y="54358"/>
                  <a:pt x="3096804" y="69802"/>
                </a:cubicBezTo>
                <a:lnTo>
                  <a:pt x="3068098" y="74235"/>
                </a:lnTo>
                <a:lnTo>
                  <a:pt x="2974846" y="62700"/>
                </a:lnTo>
                <a:cubicBezTo>
                  <a:pt x="2837107" y="49881"/>
                  <a:pt x="2697427" y="49526"/>
                  <a:pt x="2557453" y="62321"/>
                </a:cubicBezTo>
                <a:lnTo>
                  <a:pt x="2492245" y="71578"/>
                </a:lnTo>
                <a:lnTo>
                  <a:pt x="2589998" y="46443"/>
                </a:lnTo>
                <a:cubicBezTo>
                  <a:pt x="2738811" y="15992"/>
                  <a:pt x="2892891" y="0"/>
                  <a:pt x="3050706" y="0"/>
                </a:cubicBezTo>
                <a:cubicBezTo>
                  <a:pt x="3208521" y="0"/>
                  <a:pt x="3362601" y="15992"/>
                  <a:pt x="3511414" y="46444"/>
                </a:cubicBezTo>
                <a:close/>
                <a:moveTo>
                  <a:pt x="4209088" y="231884"/>
                </a:moveTo>
                <a:cubicBezTo>
                  <a:pt x="4354891" y="292277"/>
                  <a:pt x="4491122" y="366016"/>
                  <a:pt x="4616954" y="451098"/>
                </a:cubicBezTo>
                <a:lnTo>
                  <a:pt x="4731728" y="537335"/>
                </a:lnTo>
                <a:lnTo>
                  <a:pt x="4647167" y="487365"/>
                </a:lnTo>
                <a:cubicBezTo>
                  <a:pt x="4514449" y="417620"/>
                  <a:pt x="4376314" y="361823"/>
                  <a:pt x="4234930" y="319976"/>
                </a:cubicBezTo>
                <a:lnTo>
                  <a:pt x="4202106" y="311962"/>
                </a:lnTo>
                <a:lnTo>
                  <a:pt x="4091410" y="250087"/>
                </a:lnTo>
                <a:cubicBezTo>
                  <a:pt x="4042123" y="224843"/>
                  <a:pt x="3991800" y="201335"/>
                  <a:pt x="3940519" y="179645"/>
                </a:cubicBezTo>
                <a:cubicBezTo>
                  <a:pt x="3872146" y="150726"/>
                  <a:pt x="3802073" y="125038"/>
                  <a:pt x="3730492" y="102774"/>
                </a:cubicBezTo>
                <a:lnTo>
                  <a:pt x="3649886" y="82048"/>
                </a:lnTo>
                <a:lnTo>
                  <a:pt x="3765676" y="98487"/>
                </a:lnTo>
                <a:cubicBezTo>
                  <a:pt x="3914814" y="127301"/>
                  <a:pt x="4063286" y="171490"/>
                  <a:pt x="4209088" y="231884"/>
                </a:cubicBezTo>
                <a:close/>
              </a:path>
            </a:pathLst>
          </a:custGeom>
          <a:noFill/>
          <a:ln>
            <a:solidFill>
              <a:srgbClr val="D2D2D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rebuchet M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" name="直接连接符 4"/>
          <p:cNvCxnSpPr/>
          <p:nvPr/>
        </p:nvCxnSpPr>
        <p:spPr>
          <a:xfrm>
            <a:off x="4659773" y="2349960"/>
            <a:ext cx="3197873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/>
        </p:nvCxnSpPr>
        <p:spPr>
          <a:xfrm>
            <a:off x="4586559" y="4050424"/>
            <a:ext cx="3197873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文本框 13"/>
          <p:cNvSpPr txBox="1"/>
          <p:nvPr/>
        </p:nvSpPr>
        <p:spPr>
          <a:xfrm>
            <a:off x="129743" y="3487360"/>
            <a:ext cx="459740" cy="32070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</a:rPr>
              <a:t>WE ARE THE BEAT COMPANY</a:t>
            </a:r>
            <a:endParaRPr lang="zh-CN" altLang="en-US">
              <a:solidFill>
                <a:schemeClr val="bg1">
                  <a:lumMod val="7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18" name="直接连接符 17"/>
          <p:cNvCxnSpPr/>
          <p:nvPr/>
        </p:nvCxnSpPr>
        <p:spPr>
          <a:xfrm>
            <a:off x="416358" y="2935707"/>
            <a:ext cx="1" cy="439358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" name="图片 40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 l="21422" t="6759" r="21422" b="7371"/>
          <a:stretch>
            <a:fillRect/>
          </a:stretch>
        </p:blipFill>
        <p:spPr>
          <a:xfrm>
            <a:off x="1519668" y="2181037"/>
            <a:ext cx="2064702" cy="2752936"/>
          </a:xfrm>
          <a:custGeom>
            <a:gdLst>
              <a:gd name="connsiteX0" fmla="*/ 1376468 w 2752936"/>
              <a:gd name="connsiteY0" fmla="*/ 0 h 2752936"/>
              <a:gd name="connsiteX1" fmla="*/ 2752936 w 2752936"/>
              <a:gd name="connsiteY1" fmla="*/ 1376468 h 2752936"/>
              <a:gd name="connsiteX2" fmla="*/ 1376468 w 2752936"/>
              <a:gd name="connsiteY2" fmla="*/ 2752936 h 2752936"/>
              <a:gd name="connsiteX3" fmla="*/ 0 w 2752936"/>
              <a:gd name="connsiteY3" fmla="*/ 1376468 h 2752936"/>
              <a:gd name="connsiteX4" fmla="*/ 1376468 w 2752936"/>
              <a:gd name="connsiteY4" fmla="*/ 0 h 27529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52936" h="2752936">
                <a:moveTo>
                  <a:pt x="1376468" y="0"/>
                </a:moveTo>
                <a:cubicBezTo>
                  <a:pt x="2136670" y="0"/>
                  <a:pt x="2752936" y="616266"/>
                  <a:pt x="2752936" y="1376468"/>
                </a:cubicBezTo>
                <a:cubicBezTo>
                  <a:pt x="2752936" y="2136670"/>
                  <a:pt x="2136670" y="2752936"/>
                  <a:pt x="1376468" y="2752936"/>
                </a:cubicBezTo>
                <a:cubicBezTo>
                  <a:pt x="616266" y="2752936"/>
                  <a:pt x="0" y="2136670"/>
                  <a:pt x="0" y="1376468"/>
                </a:cubicBezTo>
                <a:cubicBezTo>
                  <a:pt x="0" y="616266"/>
                  <a:pt x="616266" y="0"/>
                  <a:pt x="1376468" y="0"/>
                </a:cubicBezTo>
                <a:close/>
              </a:path>
            </a:pathLst>
          </a:custGeom>
          <a:effectLst>
            <a:outerShdw blurRad="88900" dist="508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10" name="文本框 9"/>
          <p:cNvSpPr txBox="1"/>
          <p:nvPr/>
        </p:nvSpPr>
        <p:spPr>
          <a:xfrm>
            <a:off x="1907705" y="1779263"/>
            <a:ext cx="1107926" cy="31534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9900" b="1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</a:rPr>
              <a:t>3</a:t>
            </a:r>
            <a:endParaRPr lang="zh-CN" altLang="en-US" sz="19900" b="1">
              <a:solidFill>
                <a:schemeClr val="bg1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1763688" y="4416423"/>
            <a:ext cx="1342011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pc="300">
                <a:solidFill>
                  <a:schemeClr val="bg1"/>
                </a:solidFill>
              </a:rPr>
              <a:t>PART 03</a:t>
            </a:r>
            <a:endParaRPr lang="zh-CN" altLang="en-US" spc="300">
              <a:solidFill>
                <a:schemeClr val="bg1"/>
              </a:solidFill>
            </a:endParaRPr>
          </a:p>
        </p:txBody>
      </p:sp>
      <p:cxnSp>
        <p:nvCxnSpPr>
          <p:cNvPr id="11" name="直接连接符 10"/>
          <p:cNvCxnSpPr/>
          <p:nvPr/>
        </p:nvCxnSpPr>
        <p:spPr>
          <a:xfrm flipH="1">
            <a:off x="2767263" y="2574217"/>
            <a:ext cx="248367" cy="47378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/>
        </p:nvCxnSpPr>
        <p:spPr>
          <a:xfrm flipH="1">
            <a:off x="2717486" y="2659647"/>
            <a:ext cx="422954" cy="80682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 flipH="1">
            <a:off x="2147319" y="3988998"/>
            <a:ext cx="248367" cy="47378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 flipH="1">
            <a:off x="1972732" y="3655956"/>
            <a:ext cx="422954" cy="80682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683821" y="1917224"/>
            <a:ext cx="6912768" cy="47694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smtClean="0"/>
              <a:t> while(1)</a:t>
            </a:r>
            <a:endParaRPr lang="zh-CN" altLang="zh-CN" sz="1600" smtClean="0"/>
          </a:p>
          <a:p>
            <a:r>
              <a:rPr lang="en-US" altLang="zh-CN" sz="1600" smtClean="0"/>
              <a:t>  {</a:t>
            </a:r>
            <a:r>
              <a:rPr lang="zh-CN" altLang="zh-CN" sz="1600" smtClean="0"/>
              <a:t> </a:t>
            </a:r>
            <a:endParaRPr lang="en-US" altLang="zh-CN" sz="1600" smtClean="0"/>
          </a:p>
          <a:p>
            <a:r>
              <a:rPr lang="en-US" altLang="zh-CN" sz="1600"/>
              <a:t> </a:t>
            </a:r>
            <a:r>
              <a:rPr lang="en-US" altLang="zh-CN" sz="1600" smtClean="0"/>
              <a:t>     P1=0xfe;           //P1</a:t>
            </a:r>
            <a:r>
              <a:rPr lang="zh-CN" altLang="zh-CN" sz="1600" smtClean="0"/>
              <a:t>口输出状态为</a:t>
            </a:r>
            <a:r>
              <a:rPr lang="en-US" altLang="zh-CN" sz="1600" smtClean="0"/>
              <a:t>1111 1110B</a:t>
            </a:r>
            <a:r>
              <a:rPr lang="zh-CN" altLang="zh-CN" sz="1600" smtClean="0"/>
              <a:t>，控制</a:t>
            </a:r>
            <a:r>
              <a:rPr lang="en-US" altLang="zh-CN" sz="1600" smtClean="0"/>
              <a:t>P1.0</a:t>
            </a:r>
            <a:r>
              <a:rPr lang="zh-CN" altLang="zh-CN" sz="1600" smtClean="0"/>
              <a:t>连接的</a:t>
            </a:r>
            <a:r>
              <a:rPr lang="en-US" altLang="zh-CN" sz="1600" smtClean="0"/>
              <a:t>LED</a:t>
            </a:r>
            <a:r>
              <a:rPr lang="zh-CN" altLang="zh-CN" sz="1600" smtClean="0"/>
              <a:t>亮</a:t>
            </a:r>
            <a:endParaRPr lang="zh-CN" altLang="zh-CN" sz="1600" smtClean="0"/>
          </a:p>
          <a:p>
            <a:r>
              <a:rPr lang="en-US" altLang="zh-CN" sz="1600" smtClean="0"/>
              <a:t>      delay(500);       //</a:t>
            </a:r>
            <a:r>
              <a:rPr lang="zh-CN" altLang="zh-CN" sz="1600" smtClean="0"/>
              <a:t>延时</a:t>
            </a:r>
            <a:endParaRPr lang="zh-CN" altLang="zh-CN" sz="1600" smtClean="0"/>
          </a:p>
          <a:p>
            <a:r>
              <a:rPr lang="en-US" altLang="zh-CN" sz="1600" smtClean="0"/>
              <a:t>      P1=0xfd;           //P1</a:t>
            </a:r>
            <a:r>
              <a:rPr lang="zh-CN" altLang="zh-CN" sz="1600" smtClean="0"/>
              <a:t>口输出状态为</a:t>
            </a:r>
            <a:r>
              <a:rPr lang="en-US" altLang="zh-CN" sz="1600" smtClean="0"/>
              <a:t>1111 1101B</a:t>
            </a:r>
            <a:r>
              <a:rPr lang="zh-CN" altLang="zh-CN" sz="1600" smtClean="0"/>
              <a:t>，控制</a:t>
            </a:r>
            <a:r>
              <a:rPr lang="en-US" altLang="zh-CN" sz="1600" smtClean="0"/>
              <a:t>P1.1</a:t>
            </a:r>
            <a:r>
              <a:rPr lang="zh-CN" altLang="zh-CN" sz="1600" smtClean="0"/>
              <a:t>连接的</a:t>
            </a:r>
            <a:r>
              <a:rPr lang="en-US" altLang="zh-CN" sz="1600" smtClean="0"/>
              <a:t>LED</a:t>
            </a:r>
            <a:r>
              <a:rPr lang="zh-CN" altLang="zh-CN" sz="1600" smtClean="0"/>
              <a:t>亮</a:t>
            </a:r>
            <a:endParaRPr lang="zh-CN" altLang="zh-CN" sz="1600" smtClean="0"/>
          </a:p>
          <a:p>
            <a:r>
              <a:rPr lang="en-US" altLang="zh-CN" sz="1600" smtClean="0"/>
              <a:t>      delay(500);       //</a:t>
            </a:r>
            <a:r>
              <a:rPr lang="zh-CN" altLang="zh-CN" sz="1600" smtClean="0"/>
              <a:t>延时</a:t>
            </a:r>
            <a:endParaRPr lang="zh-CN" altLang="zh-CN" sz="1600" smtClean="0"/>
          </a:p>
          <a:p>
            <a:r>
              <a:rPr lang="en-US" altLang="zh-CN" sz="1600" smtClean="0"/>
              <a:t>      P1=0xfb;           //P1</a:t>
            </a:r>
            <a:r>
              <a:rPr lang="zh-CN" altLang="zh-CN" sz="1600" smtClean="0"/>
              <a:t>口输出状态为</a:t>
            </a:r>
            <a:r>
              <a:rPr lang="en-US" altLang="zh-CN" sz="1600" smtClean="0"/>
              <a:t>1111 1011B</a:t>
            </a:r>
            <a:r>
              <a:rPr lang="zh-CN" altLang="zh-CN" sz="1600" smtClean="0"/>
              <a:t>，控制</a:t>
            </a:r>
            <a:r>
              <a:rPr lang="en-US" altLang="zh-CN" sz="1600" smtClean="0"/>
              <a:t>P1.2</a:t>
            </a:r>
            <a:r>
              <a:rPr lang="zh-CN" altLang="zh-CN" sz="1600" smtClean="0"/>
              <a:t>连接的</a:t>
            </a:r>
            <a:r>
              <a:rPr lang="en-US" altLang="zh-CN" sz="1600" smtClean="0"/>
              <a:t>LED</a:t>
            </a:r>
            <a:r>
              <a:rPr lang="zh-CN" altLang="zh-CN" sz="1600" smtClean="0"/>
              <a:t>亮</a:t>
            </a:r>
            <a:endParaRPr lang="zh-CN" altLang="zh-CN" sz="1600" smtClean="0"/>
          </a:p>
          <a:p>
            <a:r>
              <a:rPr lang="en-US" altLang="zh-CN" sz="1600" smtClean="0"/>
              <a:t>      delay(500);       //</a:t>
            </a:r>
            <a:r>
              <a:rPr lang="zh-CN" altLang="zh-CN" sz="1600" smtClean="0"/>
              <a:t>延时</a:t>
            </a:r>
            <a:endParaRPr lang="zh-CN" altLang="zh-CN" sz="1600" smtClean="0"/>
          </a:p>
          <a:p>
            <a:r>
              <a:rPr lang="en-US" altLang="zh-CN" sz="1600" smtClean="0"/>
              <a:t>      P1=0xf7;           //P1</a:t>
            </a:r>
            <a:r>
              <a:rPr lang="zh-CN" altLang="zh-CN" sz="1600" smtClean="0"/>
              <a:t>口输出状态为</a:t>
            </a:r>
            <a:r>
              <a:rPr lang="en-US" altLang="zh-CN" sz="1600" smtClean="0"/>
              <a:t>1111 0111B</a:t>
            </a:r>
            <a:r>
              <a:rPr lang="zh-CN" altLang="zh-CN" sz="1600" smtClean="0"/>
              <a:t>，控制</a:t>
            </a:r>
            <a:r>
              <a:rPr lang="en-US" altLang="zh-CN" sz="1600" smtClean="0"/>
              <a:t>P1.3</a:t>
            </a:r>
            <a:r>
              <a:rPr lang="zh-CN" altLang="zh-CN" sz="1600" smtClean="0"/>
              <a:t>连接的</a:t>
            </a:r>
            <a:r>
              <a:rPr lang="en-US" altLang="zh-CN" sz="1600" smtClean="0"/>
              <a:t>LED</a:t>
            </a:r>
            <a:r>
              <a:rPr lang="zh-CN" altLang="zh-CN" sz="1600" smtClean="0"/>
              <a:t>亮</a:t>
            </a:r>
            <a:endParaRPr lang="zh-CN" altLang="zh-CN" sz="1600" smtClean="0"/>
          </a:p>
          <a:p>
            <a:r>
              <a:rPr lang="en-US" altLang="zh-CN" sz="1600" smtClean="0"/>
              <a:t>      delay(500);       //</a:t>
            </a:r>
            <a:r>
              <a:rPr lang="zh-CN" altLang="zh-CN" sz="1600" smtClean="0"/>
              <a:t>延时</a:t>
            </a:r>
            <a:endParaRPr lang="zh-CN" altLang="zh-CN" sz="1600" smtClean="0"/>
          </a:p>
          <a:p>
            <a:r>
              <a:rPr lang="en-US" altLang="zh-CN" sz="1600" smtClean="0"/>
              <a:t>      P1=0xef;           //P1</a:t>
            </a:r>
            <a:r>
              <a:rPr lang="zh-CN" altLang="zh-CN" sz="1600" smtClean="0"/>
              <a:t>口输出状态为</a:t>
            </a:r>
            <a:r>
              <a:rPr lang="en-US" altLang="zh-CN" sz="1600" smtClean="0"/>
              <a:t>1110 1111B</a:t>
            </a:r>
            <a:r>
              <a:rPr lang="zh-CN" altLang="zh-CN" sz="1600" smtClean="0"/>
              <a:t>，控制</a:t>
            </a:r>
            <a:r>
              <a:rPr lang="en-US" altLang="zh-CN" sz="1600" smtClean="0"/>
              <a:t>P1.4</a:t>
            </a:r>
            <a:r>
              <a:rPr lang="zh-CN" altLang="zh-CN" sz="1600" smtClean="0"/>
              <a:t>连接的</a:t>
            </a:r>
            <a:r>
              <a:rPr lang="en-US" altLang="zh-CN" sz="1600" smtClean="0"/>
              <a:t>LED</a:t>
            </a:r>
            <a:r>
              <a:rPr lang="zh-CN" altLang="zh-CN" sz="1600" smtClean="0"/>
              <a:t>亮</a:t>
            </a:r>
            <a:endParaRPr lang="zh-CN" altLang="zh-CN" sz="1600" smtClean="0"/>
          </a:p>
          <a:p>
            <a:r>
              <a:rPr lang="en-US" altLang="zh-CN" sz="1600" smtClean="0"/>
              <a:t>      delay(500);       //</a:t>
            </a:r>
            <a:r>
              <a:rPr lang="zh-CN" altLang="zh-CN" sz="1600" smtClean="0"/>
              <a:t>延时</a:t>
            </a:r>
            <a:endParaRPr lang="zh-CN" altLang="zh-CN" sz="1600" smtClean="0"/>
          </a:p>
          <a:p>
            <a:r>
              <a:rPr lang="en-US" altLang="zh-CN" sz="1600" smtClean="0"/>
              <a:t>      P1=0xdf;           //P1</a:t>
            </a:r>
            <a:r>
              <a:rPr lang="zh-CN" altLang="zh-CN" sz="1600" smtClean="0"/>
              <a:t>口输出状态为</a:t>
            </a:r>
            <a:r>
              <a:rPr lang="en-US" altLang="zh-CN" sz="1600" smtClean="0"/>
              <a:t>1101 1111B</a:t>
            </a:r>
            <a:r>
              <a:rPr lang="zh-CN" altLang="zh-CN" sz="1600" smtClean="0"/>
              <a:t>，控制</a:t>
            </a:r>
            <a:r>
              <a:rPr lang="en-US" altLang="zh-CN" sz="1600" smtClean="0"/>
              <a:t>P1.5</a:t>
            </a:r>
            <a:r>
              <a:rPr lang="zh-CN" altLang="zh-CN" sz="1600" smtClean="0"/>
              <a:t>连接的</a:t>
            </a:r>
            <a:r>
              <a:rPr lang="en-US" altLang="zh-CN" sz="1600" smtClean="0"/>
              <a:t>LED</a:t>
            </a:r>
            <a:r>
              <a:rPr lang="zh-CN" altLang="zh-CN" sz="1600" smtClean="0"/>
              <a:t>亮</a:t>
            </a:r>
            <a:endParaRPr lang="zh-CN" altLang="zh-CN" sz="1600" smtClean="0"/>
          </a:p>
          <a:p>
            <a:r>
              <a:rPr lang="en-US" altLang="zh-CN" sz="1600" smtClean="0"/>
              <a:t>      delay(500);       //</a:t>
            </a:r>
            <a:r>
              <a:rPr lang="zh-CN" altLang="zh-CN" sz="1600" smtClean="0"/>
              <a:t>延时</a:t>
            </a:r>
            <a:endParaRPr lang="zh-CN" altLang="zh-CN" sz="1600" smtClean="0"/>
          </a:p>
          <a:p>
            <a:r>
              <a:rPr lang="en-US" altLang="zh-CN" sz="1600" smtClean="0"/>
              <a:t>      P1=0xbf;           //P1</a:t>
            </a:r>
            <a:r>
              <a:rPr lang="zh-CN" altLang="zh-CN" sz="1600" smtClean="0"/>
              <a:t>口输出状态为</a:t>
            </a:r>
            <a:r>
              <a:rPr lang="en-US" altLang="zh-CN" sz="1600" smtClean="0"/>
              <a:t>1011 1111B</a:t>
            </a:r>
            <a:r>
              <a:rPr lang="zh-CN" altLang="zh-CN" sz="1600" smtClean="0"/>
              <a:t>，控制</a:t>
            </a:r>
            <a:r>
              <a:rPr lang="en-US" altLang="zh-CN" sz="1600" smtClean="0"/>
              <a:t>P1.6</a:t>
            </a:r>
            <a:r>
              <a:rPr lang="zh-CN" altLang="zh-CN" sz="1600" smtClean="0"/>
              <a:t>连接的</a:t>
            </a:r>
            <a:r>
              <a:rPr lang="en-US" altLang="zh-CN" sz="1600" smtClean="0"/>
              <a:t>LED</a:t>
            </a:r>
            <a:r>
              <a:rPr lang="zh-CN" altLang="zh-CN" sz="1600" smtClean="0"/>
              <a:t>亮</a:t>
            </a:r>
            <a:endParaRPr lang="zh-CN" altLang="zh-CN" sz="1600" smtClean="0"/>
          </a:p>
          <a:p>
            <a:r>
              <a:rPr lang="en-US" altLang="zh-CN" sz="1600" smtClean="0"/>
              <a:t>      delay(500);       //</a:t>
            </a:r>
            <a:r>
              <a:rPr lang="zh-CN" altLang="zh-CN" sz="1600" smtClean="0"/>
              <a:t>延时</a:t>
            </a:r>
            <a:endParaRPr lang="zh-CN" altLang="zh-CN" sz="1600" smtClean="0"/>
          </a:p>
          <a:p>
            <a:r>
              <a:rPr lang="en-US" altLang="zh-CN" sz="1600" smtClean="0"/>
              <a:t>      P1=0x7f;           //P1</a:t>
            </a:r>
            <a:r>
              <a:rPr lang="zh-CN" altLang="zh-CN" sz="1600" smtClean="0"/>
              <a:t>口输出状态为</a:t>
            </a:r>
            <a:r>
              <a:rPr lang="en-US" altLang="zh-CN" sz="1600" smtClean="0"/>
              <a:t>0111 1111B</a:t>
            </a:r>
            <a:r>
              <a:rPr lang="zh-CN" altLang="zh-CN" sz="1600" smtClean="0"/>
              <a:t>，控制</a:t>
            </a:r>
            <a:r>
              <a:rPr lang="en-US" altLang="zh-CN" sz="1600" smtClean="0"/>
              <a:t>P1.7</a:t>
            </a:r>
            <a:r>
              <a:rPr lang="zh-CN" altLang="zh-CN" sz="1600" smtClean="0"/>
              <a:t>连接的</a:t>
            </a:r>
            <a:r>
              <a:rPr lang="en-US" altLang="zh-CN" sz="1600" smtClean="0"/>
              <a:t>LED</a:t>
            </a:r>
            <a:r>
              <a:rPr lang="zh-CN" altLang="zh-CN" sz="1600" smtClean="0"/>
              <a:t>亮</a:t>
            </a:r>
            <a:endParaRPr lang="zh-CN" altLang="zh-CN" sz="1600" smtClean="0"/>
          </a:p>
          <a:p>
            <a:r>
              <a:rPr lang="en-US" altLang="zh-CN" sz="1600" smtClean="0"/>
              <a:t>      delay(500);       //</a:t>
            </a:r>
            <a:r>
              <a:rPr lang="zh-CN" altLang="zh-CN" sz="1600" smtClean="0"/>
              <a:t>延时</a:t>
            </a:r>
            <a:endParaRPr lang="zh-CN" altLang="zh-CN" sz="1600" smtClean="0"/>
          </a:p>
          <a:p>
            <a:r>
              <a:rPr lang="en-US" altLang="zh-CN" sz="1600" smtClean="0"/>
              <a:t>   }</a:t>
            </a:r>
            <a:endParaRPr lang="zh-CN" altLang="en-US" sz="1600"/>
          </a:p>
        </p:txBody>
      </p:sp>
      <p:sp>
        <p:nvSpPr>
          <p:cNvPr id="3" name="TextBox 2"/>
          <p:cNvSpPr txBox="1"/>
          <p:nvPr/>
        </p:nvSpPr>
        <p:spPr>
          <a:xfrm>
            <a:off x="755576" y="1196891"/>
            <a:ext cx="5688632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0070C0"/>
                </a:solidFill>
              </a:rPr>
              <a:t>回顾流水灯的核心</a:t>
            </a:r>
            <a:r>
              <a:rPr lang="zh-CN" altLang="zh-CN" sz="2800" b="1" smtClean="0">
                <a:solidFill>
                  <a:srgbClr val="0070C0"/>
                </a:solidFill>
              </a:rPr>
              <a:t>控制</a:t>
            </a:r>
            <a:r>
              <a:rPr lang="zh-CN" altLang="en-US" sz="2800" b="1" smtClean="0">
                <a:solidFill>
                  <a:srgbClr val="0070C0"/>
                </a:solidFill>
              </a:rPr>
              <a:t>部分</a:t>
            </a:r>
            <a:endParaRPr lang="zh-CN" altLang="zh-CN" sz="2800" smtClean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https://d.book118.com/188140017034006027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4.0.0"/>
  <p:tag name="ROUNDCOPY" val="4,5|0,15|"/>
</p:tagLst>
</file>

<file path=ppt/tags/tag2.xml><?xml version="1.0" encoding="utf-8"?>
<p:tagLst xmlns:p="http://schemas.openxmlformats.org/presentationml/2006/main">
  <p:tag name="PA" val="v4.0.0"/>
  <p:tag name="ROUNDCOPY" val="4,5|0,15|"/>
</p:tagLst>
</file>

<file path=ppt/tags/tag3.xml><?xml version="1.0" encoding="utf-8"?>
<p:tagLst xmlns:p="http://schemas.openxmlformats.org/presentationml/2006/main">
  <p:tag name="PA" val="v4.0.0"/>
  <p:tag name="ROUNDCOPY" val="4,5|0,15|"/>
</p:tagLst>
</file>

<file path=ppt/tags/tag4.xml><?xml version="1.0" encoding="utf-8"?>
<p:tagLst xmlns:p="http://schemas.openxmlformats.org/presentationml/2006/main">
                                                </p:tagLst>
</file>

<file path=ppt/theme/_rels/theme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华丽">
  <a:themeElements>
    <a:clrScheme name="华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华丽">
      <a:majorFont>
        <a:latin typeface="Trebuchet MS"/>
        <a:ea typeface="黑体" panose="02010609060101010101" charset="-122"/>
        <a:cs typeface="Arial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华文新魏"/>
        <a:cs typeface="Arial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华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Trebuchet MS</vt:lpstr>
      <vt:lpstr>黑体</vt:lpstr>
      <vt:lpstr>华文新魏</vt:lpstr>
      <vt:lpstr>Wingdings 2</vt:lpstr>
      <vt:lpstr>Wingdings</vt:lpstr>
      <vt:lpstr>宋体</vt:lpstr>
      <vt:lpstr>Helvetica</vt:lpstr>
      <vt:lpstr>微软雅黑</vt:lpstr>
      <vt:lpstr>Office Theme</vt:lpstr>
      <vt:lpstr>3.4.1 数组及其应用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2024-09-04T23:16:25.629</cp:lastPrinted>
  <dcterms:created xsi:type="dcterms:W3CDTF">2024-09-04T15:16:25Z</dcterms:created>
  <dcterms:modified xsi:type="dcterms:W3CDTF">2024-09-04T15:16:31Z</dcterms:modified>
</cp:coreProperties>
</file>