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71CA47-CCBC-465B-9581-34630E0FA6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2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3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5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6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3541A-8939-4C73-B6C1-928FA0C7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729B7-87D0-4DE3-8C58-E5DAC843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EA7E8-F8D3-40BB-90F4-2B083190F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0487F-BF30-41B3-8C5B-07B5ED54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637D8-CD48-4132-82AD-91F0F25F4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F129B-7B61-48A7-9A67-85854751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F8031-C3EF-4075-A453-60565767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0D79A-9CF9-433F-97FE-1F75C02B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9B86-6FA6-4C02-9DF9-72C798DB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AA42A-FFB2-416D-B71B-44E7510BE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F407C-3959-4280-9EDF-8B02C30C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05E76C6-6408-4FD2-9BF0-38C370012E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015008-9503-496D-AADA-31D4EA0C6D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4013602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周早产护理概述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周早产儿的挑战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周早产儿的护理措施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周早产儿的康复护理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周早产儿的教育指导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周早产护理查房展望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9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致谢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10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10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周早产护理查房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周早产护理概述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35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周早产儿的营养需求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周早产儿需要高蛋白、高热量的营养支持，可能需要经胃管或静脉输入营养以满足生长发育需求。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定时喂养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观察大小便情况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定期评估生理指标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35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周早产儿的护理原则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保持温暖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使用温床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35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周早产护理概述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35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周早产儿在护理中需要特别关注其生理特点、营养需求以及护理原则，保证早产儿能够健康成长。护理人员需要充分了解早产儿的特殊需求，提供细致的护理服务。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周早产儿的挑战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呼吸系统问题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周早产儿常见呼吸窘迫综合征，需要及时给予氧疗。有些情况下可能需要呼吸机支持，护理人员需密切观察呼吸频率、氧饱和度等指标，及时调整治疗方案。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运动协调不良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注意观察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35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周早产儿的运动协调情况，制定个性化的运动康复计划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发育评估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定期进行神经系统发育评估，及时调整康复计划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神经系统问题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发育迟缓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35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周早产儿可能出现神经系统发育迟缓的情况，需要及时干预和康复训练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免疫系统问题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周早产儿的免疫系统尚未完全发育，容易受到感染。护理人员需注意定期接种疫苗，帮助建立良好的免疫保护，降低感染风险。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综合护理策略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35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周早产儿的护理需要综合考虑呼吸、消化、神经和免疫系统的问题，制定个性化的护理方案，定期评估并调整治疗措施，以提高早产儿的生存率和生活质量。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周早产儿的护理措施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需要特别关注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吞咽反射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避免呛奶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定时喂养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按时喂奶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促进早产儿生长发育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定期体格检查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医护人员定期检查早产儿的生理指标，及时发现问题，采取相应处理措施，确保早产儿的健康成长。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35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周早产儿需要特别细心的护理，在日常生活中要注意细节，及时发现问题并解决。医护团队的指导和家长的关爱是早产儿健康成长的关键。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5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6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周早产儿的康复护理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物理治疗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物理治疗对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周早产儿的康复非常重要。通过按摩、理疗等手段，可以促进早产儿的运动发育，帮助他们获得更好的康复效果。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7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7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7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7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7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7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9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35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周早产儿的康复护理是一个综合性工作，包括物理治疗、言语康复、心理支持和康复评估等方面。通过科学的方法和个性化的护理计划，可以帮助早产儿获得更好的康复效果，提高生活质量。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5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52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1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05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2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周早产儿的教育指导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家庭护理指导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家长要学习正确喂养、护理早产儿的方法，了解早产儿可能出现的问题，并掌握处理方法，保障早产儿的健康成长。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53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53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3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3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4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5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55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5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1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7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肌肉力量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运动灵活性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70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认知水平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记忆力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思维能力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73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与人沟通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表达情感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康复效果评估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77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语言表达能力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语音准确性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语言理解能力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5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60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https://d.book118.com/188140136027006047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35周早产护理查房</vt:lpstr>
      <vt:lpstr>目录</vt:lpstr>
      <vt:lpstr>第1章 35周早产护理概述</vt:lpstr>
      <vt:lpstr> </vt:lpstr>
      <vt:lpstr>35周早产儿的护理原则</vt:lpstr>
      <vt:lpstr>35周早产护理概述</vt:lpstr>
      <vt:lpstr>第2章 35周早产儿的挑战</vt:lpstr>
      <vt:lpstr> </vt:lpstr>
      <vt:lpstr>神经系统问题</vt:lpstr>
      <vt:lpstr> </vt:lpstr>
      <vt:lpstr>综合护理策略</vt:lpstr>
      <vt:lpstr>第3章 35周早产儿的护理措施</vt:lpstr>
      <vt:lpstr>定时喂养</vt:lpstr>
      <vt:lpstr> </vt:lpstr>
      <vt:lpstr>护理指导</vt:lpstr>
      <vt:lpstr>第4章 35周早产儿的康复护理</vt:lpstr>
      <vt:lpstr> </vt:lpstr>
      <vt:lpstr>总结</vt:lpstr>
      <vt:lpstr>第5章 35周早产儿的教育指导</vt:lpstr>
      <vt:lpstr> </vt:lpstr>
      <vt:lpstr>康复效果评估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2024-09-28T09:37:47.682</cp:lastPrinted>
  <dcterms:created xsi:type="dcterms:W3CDTF">2024-09-28T01:37:47Z</dcterms:created>
  <dcterms:modified xsi:type="dcterms:W3CDTF">2024-09-28T01:37:50Z</dcterms:modified>
</cp:coreProperties>
</file>