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1C0A7D-C61C-4CD8-A9BB-BB31F69CA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C7FA4B-F3D6-4639-92FA-EFED35CDD2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E00FBD-6B39-44B6-83B2-D789E4B8F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0B02AB-F3D5-41C9-97CE-52726D7C4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6BE5E-A632-4521-8896-D280C46978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23F7D8-1560-46C3-A46A-9D41810BC8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EDEE48-8A4A-477E-8FF5-DE1D58B0F0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C86800-BA9B-4B28-812A-FC6057D97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0A9A35-9489-4D77-8864-40E2176047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5A181-BEC5-4DE9-A708-D343094D1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B2DB24-6CCB-4F06-943E-6053B3BCF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4102507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PPT courseware for primary school English classroo</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The Importance of Primary School English Classroom Activities</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Common Primary School English Classroom Activities</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How to design and organize effective English classroom activities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Implementation suggestions for primary school English classroom activities</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Evaluation and feedback on primary school English classroom activities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The Importance of Primary School English Classroom Activities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Use colored and interesting PPT courseware to attract students' attention and enhance their interest in learning English</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Design diverse interactive activities in the PPT courseware to envelope students to actively participate in classroom activities and develop their English communication skills</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Enhance students' interest in learning English</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724" b="16724"/>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Provide practical English communication scenarios in the PPT courseware to help students apply English knowledge in real life situations</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Enhance students to role play and simulate real life conversations in classroom activities, which can improve their English application ability</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Enhance students' English application capability</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Design group work activities in the PPT courseware to resource students to work together and share their ideas and experiences</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Help students understand the importance of teamwork and cultivate their spirit of collaboration through classroom activities</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Cultivate the spirit of teamwork among students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Common Primary School English Classroom Activities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Through role-playing, students can better understand and use the English language, improve their oral expression and listening comprehension abilities.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In role-playing activities, students can choose their favorite roles and practice dialogue by simulating real-life scenarios. This activity can help students better understand the English context, improve their confidence and fluency in oral expression. Meanwhile, role-playing can also cultivate students' teamwork and communication skills.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Role playing</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English songs and games can stimulate students' interest in learning English and improve their English listening and speaking abilities.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English songs usually have beautiful melodies and easy to learn lyrics, which can help students better remember words and grammar structures. Meanwhile, English songs can also cultivate students' language sense and intonation. English games can allow students to practice English listening and speaking in a relaxed and enjoyable atmosphere, enhancing the fun of English learning.</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songs and games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Summary: Through the English Story Club, students can read and share English stories, improve their reading ability and cultural literacy.</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Detailed description: In English Story Club activities, students can choose their favorite English stories to read and share. This type of activity can help students expand their vocabulary, improve their reading comprehension skills, and also enable them to understand different cultures and values. In addition, students can also practice oral expression and listening comprehension through the context and role-playing in the story.</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Story Club</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corner</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Summary: The English corner provides students with a platform for free English communication, improving their oral communication skills.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Detailed description: In English corner activities, students can freely communicate and practice oral expression and listening comprehension in a simulated English environment. This type of activity can help students overcome shyness and nervousness, improve self-confidence and expression ability. At the same time, English corners can also provide students with an opportunity to interact and collaborate with other classmates, cultivate teamwork and social skills.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How to design and organize effective English classroom activities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https://d.book118.com/188141025070006035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2024-09-14T08:53:10.452</cp:lastPrinted>
  <dcterms:created xsi:type="dcterms:W3CDTF">2024-09-14T00:53:10Z</dcterms:created>
  <dcterms:modified xsi:type="dcterms:W3CDTF">2024-09-14T00:53:12Z</dcterms:modified>
</cp:coreProperties>
</file>