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7B919-94D2-4826-BF9E-8922AAAE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2687E-48BD-4D74-9A02-8333AF28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A00CE-1C64-4C9A-A4E0-0FA62D960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B6D76-34C0-409A-B04E-16CE739D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2E1B2-9482-4D54-8D48-7BE699905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EAEF1-4591-41A4-8371-5033D12C4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7F8213-326B-4C95-A175-31EA2B5DD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80BCA-28F6-4C91-A5AF-848C8AFDC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EBA23-56EF-40B8-83DC-EE63BEAC4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0CB7E-B3AB-4692-8A13-5C7B64478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1936E-111F-48E9-BAC6-B483685B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41034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化学品管理的应急预案与危险源分析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化学品事故应急响应与处理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化学品是指各种元素、由元素组成的化合物及其混合物，无论是天然的还是人造的。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根据化学品的物理和化学性质，可分为爆炸品、压缩气体和液化气体、易燃液体、易燃固体、自燃物品和遇湿易燃物品、氧化剂和有机过氧化物、毒害品和感染性物品、放射性物品、腐蚀品等。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保护人类健康和环境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履行国际义务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281" b="1528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000" r="4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许多化学品对人类健康和环境具有潜在的危害。通过对化学品的严格管理，可以最大限度地减少这些危害，保护人类健康和环境安全。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化学品在工农业生产、科学研究等领域发挥着重要作用。加强化学品管理有助于确保化学品的合理使用，推动经济社会可持续发展。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我国已加入多个国际化学品管理公约和协议，加强化学品管理是我国履行国际义务、展示负责任大国形象的重要举措。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国际化学品管理现状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国内化学品管理现状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国内外化学品管理现状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我国政府对化学品管理工作高度重视，已制定了一系列法律法规和标准体系。但在实际工作中，仍存在一些问题，如监管力量不足、企业主体责任落实不到位等。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目前，国际社会已建立了一套相对完善的化学品管理体系，包括国际公约、技术指南和标准等。各国在化学品管理方面也积累了丰富的经验，形成了各具特色的管理模式。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提供快速、有效的应急响应，减少事故损失。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为应急资源的调配和使用提供依据，提高资源利用效率。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明确各级组织、人员的职责和行动步骤，确保应急工作的有序进行。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定义：应急预案是为应对突发事件或紧急情况而预先制定的一套系统化、规范化的应对措施和行动方案。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应急资源调查与评估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调查现有应急资源的种类、数量、性能等，评估其满足应急需求的能力，为应急资源的合理配置提供依据。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应急组织体系建设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建立应急组织体系，明确各级组织、人员的职责和权限，确保应急工作的顺利开展。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识别化学品管理过程中可能存在的危险源，并进行风险评估，确定可能发生的突发事件类型及其危害程度。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根据危险源辨识、风险评估和应急资源调查结果，编制应急预案，明确应急响应程序、措施和行动方案。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应急预案评审与发布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组织专家对应急预案进行评审，确保其科学性、实用性和可操作性，经审批后发布实施。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78" b="46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36" b="7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732" b="47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应急演练与评估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应急演练计划制定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根据应急预案和实际情况，制定应急演练计划，明确演练目的、时间、地点、参与人员等。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按照演练计划进行应急演练，记录演练过程和结果，发现问题及时改进。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应急演练评估与总结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对演练效果进行评估，总结经验教训，提出改进措施和建议，不断完善应急预案和应急管理工作。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1" r="31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72" r="311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19" r="322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指可能导致人员伤亡、财产损失、环境污染等不良后果的根源或状态。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根据性质不同，可分为物理性、化学性、生物性和社会性四类。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通过现场实地勘查、询问相关人员等方式识别危险源。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333" r="12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类比推断法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333" r="12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运用系统工程的原理和方法，对系统进行分析，找出可能存在的危险源。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根据类似事件或经验，推断可能存在的危险源。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https://d.book118.com/188141034056006040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2024-09-18T21:17:46.210</cp:lastPrinted>
  <dcterms:created xsi:type="dcterms:W3CDTF">2024-09-18T13:17:46Z</dcterms:created>
  <dcterms:modified xsi:type="dcterms:W3CDTF">2024-09-18T13:17:48Z</dcterms:modified>
</cp:coreProperties>
</file>