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66213-5B8F-4227-9526-CFF37D4D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9252E-EE48-4671-8D22-7E127DD8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5635C-7C00-4BC1-8345-6CDCD3F9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AD4E2-89C3-4CFE-9A61-A1A26D72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DA4BE-765B-4621-8778-62EAB14D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4300BB-2337-4B39-BEDF-6A02E5A6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C38B3-28E8-48EE-869E-A88BC02F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25511-3E37-41CC-96C3-FFFD43E2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1D10A-9BAC-4B8C-BEA6-73AF8106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412B4-2812-4265-8EAD-9B1679681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90EC-314C-4215-9171-9F4208D9B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41077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674908" y="2083780"/>
            <a:ext cx="7078980" cy="15106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一例糖尿病酮症酸中毒合并</a:t>
            </a:r>
          </a:p>
          <a:p>
            <a:pPr algn="ctr">
              <a:lnSpc>
                <a:spcPct val="113999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糖尿病酮症酸中毒与心力衰竭关联分析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心理护理与康复训练指导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65岁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170cm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80kg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BMI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27.7（超重）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</a:p>
        </p:txBody>
      </p:sp>
      <p:sp>
        <p:nvSpPr>
          <p:cNvPr id="29" name="TextBox 29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糖尿病病史15年，平时口服降糖药物治疗，血糖控制不佳。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3天前出现恶心、呕吐、腹痛等症状，自测血糖升高，未予重视。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1天前上述症状加重，伴有呼吸急促、心悸，遂来我院急诊就诊。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急诊检查发现血糖显著升高，尿酮体阳性，诊断为糖尿病酮症酸中毒。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立即给予补液、胰岛素治疗等抢救措施，病情稳定后收入病房继续治疗。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病史及治疗经过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生命体征：体温37.2℃，脉搏110次/分，呼吸22次/分，血压160/90mmHg。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神志清楚，精神萎靡，呼吸急促，口唇干燥，皮肤弹性差。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腹部膨隆，轻度压痛，无反跳痛，肠鸣音减弱。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入院时病情评估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888" r="248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入院时病情评估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实验室检查：血糖22.3mmol/L，尿酮体（+），血钾5.8mmol/L，血钠130mmol/L，血氯90mmol/L。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双下肢无水肿，足背动脉搏动正常。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心电图示窦性心动过速，ST段压低。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胸部X线片示心影增大，肺淤血。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超声心动图示左心室射血分数（LVEF）40%，左心室舒张末期内径（LVEDD）60mm。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入院时病情评估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糖尿病酮症酸中毒与心力衰竭关联分析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糖尿病酮症酸中毒（DKA）是一种严重的糖尿病急性并发症，主要由于胰岛素不足和升糖激素不适当升高，导致糖、脂肪和蛋白质代谢紊乱，进而引起高血糖、高酮血症和代谢性酸中毒。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DKA的临床表现包括多饮、多尿、乏力、恶心、呕吐、腹痛、呼吸深快等，严重者可出现脱水、休克、昏迷甚至危及生命。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糖尿病酮症酸中毒概述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12" b="122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心力衰竭（HF）是指心脏无法有效泵血以满足身体代谢需要的一种临床综合征，主要表现为呼吸困难、乏力、水肿等。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HF可由多种心血管疾病引起，如冠心病、高血压、心肌病等，也可继发于其他系统疾病如糖尿病等。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糖尿病是心力衰竭的独立危险因素之一，长期高血糖状态可引起心肌细胞代谢紊乱、心肌纤维化、心脏自主神经病变等，从而增加心力衰竭的发生风险。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DKA时，由于脱水、电解质紊乱和酸中毒等因素，可进一步加重心脏负担，诱发或加重心力衰竭。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同时，心力衰竭时心脏泵血功能下降，可导致全身组织器官灌注不足，包括胰腺等内分泌器官，从而影响胰岛素的分泌和作用，加重糖尿病病情。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两者间关联性及相互影响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15" b="127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控制血糖和酮体水平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改善心力衰竭症状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通过合理的饮食、胰岛素治疗等措施，将患者的血糖和酮体水平控制在安全范围内。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通过药物治疗、氧疗等措施，减轻患者的心力衰竭症状，提高患者的生活质量。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密切观察患者的病情变化，及时发现并处理可能出现的并发症，如低血糖、感染等。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药物治疗护理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氧疗护理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护理措施安排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遵医嘱给予患者心力衰竭治疗药物，如利尿剂、ACEI类药物等，注意观察药物的疗效和副作用。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根据医嘱给予患者胰岛素治疗，密切观察患者的血糖变化，及时调整胰岛素用量，防止低血糖的发生。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为患者制定个性化的饮食计划，控制碳水化合物、脂肪和蛋白质的摄入量，增加蔬菜、水果等富含维生素和矿物质的食物。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根据患者病情给予适当的氧疗，保持呼吸道通畅，提高患者的氧合水平。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关心患者的心理状况，给予心理疏导和支持，帮助患者树立战胜疾病的信心。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患者家属沟通与配合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向患者家属介绍糖尿病酮症酸中毒和心力衰竭的相关知识，让他们了解患者的病情和治疗方案。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鼓励患者家属积极参与患者的护理工作，如协助患者进行日常活动、提供情感支持等。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与患者家属保持密切沟通，及时了解患者的病情变化和家庭护理情况，共同协作促进患者的康复。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家属教育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https://d.book118.com/188141077065006036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2024-09-15T20:28:23.954</cp:lastPrinted>
  <dcterms:created xsi:type="dcterms:W3CDTF">2024-09-15T12:28:23Z</dcterms:created>
  <dcterms:modified xsi:type="dcterms:W3CDTF">2024-09-15T12:28:26Z</dcterms:modified>
</cp:coreProperties>
</file>