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291BD-37B7-4700-87D7-2838A9D86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FDD01-A4E0-4B01-8745-624F7A994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18BCB-7DB8-4253-B058-340264937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1F48E-520B-4B4A-932B-A9C66C528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E3D4BF-99ED-42D2-AB9D-5370D2942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B952F2-239C-4C75-83E6-F9E8B6FD8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0D64A6-C290-41B5-A98F-032551BE5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48440C-A5B5-4B06-A885-0DE64B5C8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0D057-D29F-49C0-938D-5ABE58E7A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9FFB81-2493-4BD1-A256-FD527411C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EA250-0F16-4FC9-A592-A7FDE94CF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14201513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南开大学生物统计学课件实验设计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实验设计基本概念与原则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单因素实验设计方法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多因素实验设计方法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重复测量实验设计方法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复杂实验设计方法及优化策略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生物统计学在实验设计中的应用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实验设计案例分析与实践操作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实验设计定义及目的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实验设计是科学研究的重要组成部分，涉及对实验对象、实验因素和实验效应的安排与控制，以揭示研究因素与实验结果之间的关系。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通过合理的实验设计，减少误差、提高实验精度和效率，确保实验结果的可靠性和可重复性，为科学研究和实际应用提供有力支持。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重复性原则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确保每个处理或条件有足够的重复次数，以减少偶然误差对实验结果的影响。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随机化原则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在实验过程中引入随机因素，以消除系统性误差，使实验结果更具客观性。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局部控制原则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通过控制实验中的其他因素，减少非处理因素对实验结果的影响，提高实验的精确度。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将实验对象随机分配到不同处理组，各组之间除处理因素外其他条件保持一致。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完全随机设计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随机区组设计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析因设计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裂区设计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将实验对象按某些重要特征划分为若干区组，每个区组内随机分配处理因素。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研究多个因素对实验结果的影响，通过全面组合各因素水平进行实验。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将实验对象划分为不同级别，各级别内再随机分配处理因素，适用于复杂的多因素实验。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单因素实验设计方法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实验单元完全随机地分配到各处理组，保证各处理组在实验前具有最大的可比性。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适用于处理组数不多，且实验误差可控的情况。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简单易行，但可能受到实验条件等非处理因素的影响。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完全随机设计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需要对实验单元进行更细致的划分和安排。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将实验单元按某些重要非处理因素（如环境、品种等）划分为若干区组，然后在每个区组内随机分配各处理组。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适用于存在重要非处理因素干扰的情况，可以提高实验的精确性和效率。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随机区组设计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拉丁方设计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一种特殊的随机区组设计，每个处理组在每个区组中恰好出现一次，且顺序随机排列。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适用于存在多个重要非处理因素干扰，且需要全面比较各处理组效果的情况。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实验设计和分析相对复杂，但可以更全面地揭示处理效应和非处理效应。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多因素实验设计方法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析因设计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实验次数较多，可能受到实验条件的限制；对于存在交互作用的因素，解释结果可能较为复杂。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析因设计是一种研究多个因素对实验结果影响的实验设计方法。它将每个因素的不同水平进行组合，以全面评估各因素对实验结果的影响及其交互作用。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能够全面评估多个因素对实验结果的影响，揭示因素间的交互作用，为优化实验条件提供有力依据。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正交设计是一种基于正交表的实验设计方法，用于研究多个因素对实验结果的影响。它通过选择正交表中的部分或全部组合进行实验，以较少的实验次数获得较全面的信息。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实验次数相对较少，能够较全面地评估多个因素对实验结果的影响；适用于存在交互作用的因素，可通过直观分析和方差分析等方法解释结果。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对于某些复杂问题，可能需要更高阶的正交表或增加实验次数以获得更准确的结果。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正交设计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均匀设计是一种基于均匀性思想的实验设计方法，旨在通过较少的实验次数获得尽可能均匀的实验点分布，以评估多个因素对实验结果的影响。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实验次数较少，适用于多因素、多水平的实验设计；能够较全面地评估各因素对实验结果的影响，且对因素间的交互作用不敏感。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对于某些特定问题，可能需要增加实验次数以获得更准确的结果；在解释实验结果时，需要注意均匀设计的特性及可能存在的误差。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均匀设计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重复测量实验设计方法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https://d.book118.com/188142015136006035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2024-09-14T22:35:00.149</cp:lastPrinted>
  <dcterms:created xsi:type="dcterms:W3CDTF">2024-09-14T14:35:00Z</dcterms:created>
  <dcterms:modified xsi:type="dcterms:W3CDTF">2024-09-14T14:35:02Z</dcterms:modified>
</cp:coreProperties>
</file>