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80EAF-2720-4F8D-8767-BE40F3ACD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F966C-209B-4E2A-BED4-6DAC24821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E0A6F-BBB4-48D0-955D-5061691B7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D075C-221A-4774-9C1B-354171204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C4DE5-C4E7-4F26-AF54-02EDA341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2BBDC-F2AD-4D15-B434-F3B3D2A0A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9C885-3C7B-4E01-941A-642980F5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8AF75-6BE2-4C7D-8DFC-93493B40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CBEE4-4C20-4DFA-8E83-8025FD82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CB7CF-A28C-4B7B-ABF3-4E43BEE5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B12DC-2E1B-4A17-AE7B-584C642DB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42126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冬季安全教育-强化安全意识筑牢冬日防线\n## 1.冬季安全教育的意义和重要性\n### 1.1冬季安全事故案例分析及预防措施\n### 1.2冬季安全教育的必要性及紧迫性\n### 1.3提高冬季安全意识，保障个人和家庭安全\n## 2.冬季出行安全注意事项\n### 2.1冬季道路结冰及防滑措施\n### 2.2冬季驾驶安全技巧及注意事项\n### 2.3冬季公共交通出行安全指南\n## 3.冬季家庭安全常识\n### 3.1冬季取暖设备的安全使用及注意事项\n### 3.2预防煤气泄漏及火灾事故\n### 3.3家庭防盗及网络安全教育\n## 4.冬季户外活动安全须知\n### 4.1冬季户外运动安全及保暖措施\n### 4.2冬季冰雪活动安全指南\n### 4.3冬季户外探险及旅游安全注意事项\n## 5.冬季校园及办公场所安全\n### 5.1冬季校园防火及防滑措施\n### 5.2冬季办公场所安全用电及设备维护\n### 5.3冬季校园及办公场所防盗防抢措施\n## 6.冬季安全事故应急处理及自救技巧\n### 6.1冬季火灾事故应急处理及自救技巧\n### 6.2冬季冰冻灾害应急处理及自救技巧\n### 6.3冬季其他安全事故应急处理及自救技巧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500"/>
              <a:t>冬季安全教育-强化安全意识筑牢冬日防线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冬季安全教育的意义和重要性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冬季安全事故案例分析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滑倒摔伤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：冬季地面结冰，湿滑的路面容易导致行人滑倒摔伤，特别是老年人、儿童和穿高跟鞋的女性。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一氧化碳中毒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：冬季使用取暖设备时，不注意通风可能导致一氧化碳中毒，严重时可能危及生命。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：冬季道路湿滑，能见度低，容易导致交通事故发生。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穿着合适的鞋子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：选择防滑鞋底、鞋面有纹理的鞋子，提高行走安全性。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定期检查取暖设备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：确保取暖设备正常运行，避免一氧化碳中毒事故发生。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遵守交通规则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：行驶时保持车速适中，保持安全距离，避免急刹车和急转弯。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冬季安全事故案例分析及预防措施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冬季安全教育的必要性及紧迫性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冬季天气恶劣，安全事故频发，进行冬季安全教育有助于提高人们的安全意识，降低事故发生的概率。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冬季是人们购物、聚会的高峰期，加强安全教育有助于保障人们的生命财产安全。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紧迫性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随着冬季的到来，安全事故发生的风险逐渐增加，加强安全教育具有紧迫性。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冬季安全事故后果严重，加强安全教育有助于减少悲剧的发生，保护人们的生命财产安全。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提高安全意识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通过安全教育，让人们对冬季安全事故有所了解，提高安全防范意识。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培养良好的安全习惯，如定期检查取暖设备、穿着合适的鞋子等。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保障个人和家庭安全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增强自我保护能力，避免成为安全事故的受害者。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营造一个安全的生活环境，确保家庭成员的生命财产安全。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提高冬季安全意识，保障个人和家庭安全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冬季出行安全注意事项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道路结冰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冬季气温降低，路面容易结冰，行驶时要注意减速慢行，避免急刹车。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行人出行时要选择有防滑设施的人行道，避免在结冰的路面上行走。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防滑措施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穿着防滑鞋，提高行走安全性。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驾驶时要使用防滑链，增加轮胎与路面的摩擦力，提高行驶安全性。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行人出行时可携带拐杖或手杖，增加稳定性，避免滑倒。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冬季道路结冰及防滑措施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冬季驾驶安全技巧及注意事项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组合 2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组合 28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保持车速适中，避免急加速、急刹车和急转弯。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保持安全距离，提前观察前方道路情况，避免追尾事故。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开启雾灯和示宽灯，提高能见度，确保行车安全。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组合 29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遵守交通规则，不酒驾、不疲劳驾驶。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定期检查车辆制动系统，确保车辆安全性能。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遇到恶劣天气时，可选择暂停出行或选择公共交通工具。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8" name="组合 2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9" name="组合 298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遵守公共交通规则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上车时排队有序，不拥挤、不插队。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乘车时系好安全带，遵守车厢内各项规定。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下车时提前做好准备，避免耽误行程。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4" name="组合 303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注意个人财物安全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将贵重物品随身携带，避免放在容易被扒窃的地方。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在拥挤的车厢内要时刻关注个人财物，防止丢失。</a:t>
                </a:r>
                <a:endParaRPr/>
              </a:p>
            </p:txBody>
          </p:sp>
          <p:pic>
            <p:nvPicPr>
              <p:cNvPr id="3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9" name="组合 308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遇到紧急情况时保持冷静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遇到紧急情况时，要听从驾驶员和工作人员的安排，不慌乱、不拥挤。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遵守现场救援人员的指示，确保自身安全。</a:t>
                </a:r>
                <a:endParaRPr/>
              </a:p>
            </p:txBody>
          </p:sp>
          <p:pic>
            <p:nvPicPr>
              <p:cNvPr id="3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冬季公共交通出行安全指南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冬季家庭安全常识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安全使用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选择合适的取暖设备，如电暖器、暖气片等，避免使用不安全、低质量的取暖设备。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确保取暖设备放置在稳固的地面上，避免倾倒造成火灾。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使用取暖设备时，保持室内通风良好，避免一氧化碳中毒。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定期检查取暖设备，确保设备正常运行，避免安全隐患。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不在取暖设备周围堆放易燃物品，避免火灾事故发生。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睡觉前关闭取暖设备，确保入睡安全。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冬季取暖设备的安全使用及注意事项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预防煤气泄漏及火灾事故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预防煤气泄漏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定期检查煤气管道和设备，确保无泄漏。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使用煤气时，注意点火动作，避免泄漏。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发现煤气泄漏时，立即关闭煤气阀门，通风排气，并拨打救援电话。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预防火灾事故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遵守用火、用电安全规定，不乱丢烟蒂，不私拉乱接电线。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家中设置灭火器，并学会正确使用灭火器。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遇到火灾时，保持冷静，采取正确的灭火和逃生方法。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家庭防盗及网络安全教育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家庭防盗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门窗要锁好，不将钥匙藏在显眼的地方。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遇到陌生人敲门时，要谨慎对待，确认身份后再开门。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安装防盗报警设备，提高防盗意识。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不轻信陌生人的网络请求，避免个人信息泄露。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设置复杂的密码，定期更换密码，提高账户安全性。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安装网络安全软件，防止病毒和恶意软件的侵入。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https://d.book118.com/188142126117006036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冬季安全教育-强化安全意识筑牢冬日防线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2024-09-16T05:52:16.907</cp:lastPrinted>
  <dcterms:created xsi:type="dcterms:W3CDTF">2024-09-15T21:52:16Z</dcterms:created>
  <dcterms:modified xsi:type="dcterms:W3CDTF">2024-09-15T21:52:18Z</dcterms:modified>
</cp:coreProperties>
</file>