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A7C8C-66EE-4DEE-9ABC-A8E86E14D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03ED7-E677-4DAD-8495-76B2B16B9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382CE-5C89-4C0D-ADA5-F04D61229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6C680-E7FA-4E35-B5F8-2481657CC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C82488-E9BB-402A-8E7D-B746756D6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8A925-CA27-40F2-8D9B-4369F299B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D5B155-1E18-421B-A175-2E23D6AD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94CDB-56C6-47D2-9668-41AEFBB21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72A04-94EC-4CFF-8A2E-71174051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CDF22-4289-4F7F-8F6E-EA2BFBF4D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CEB43-4079-40F1-9071-15452556C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0004234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机械生产大学生社会实践报告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实践单位介绍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实践过程与经历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实践反思与建议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行业竞争与挑战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78" r="62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375" b="2437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机械生产行业现状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机械生产行业作为国民经济的重要支柱，近年来保持稳定增长，市场规模不断扩大。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随着科技的不断进步，机械生产行业正经历着技术创新的浪潮，智能制造、工业互联网等新技术不断应用于生产实践中。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机械生产行业竞争激烈，企业需要不断提高产品质量、降低成本、优化服务等方面来应对市场挑战。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891" b="58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大学生社会实践意义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大学生通过社会实践，可以将所学的理论知识与实际应用相结合，加深对专业知识的理解。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社会实践有助于培养大学生的实践能力、团队协作能力和解决问题的能力，为未来的职业发展打下基础。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拓展视野与经验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通过参与社会实践，大学生可以了解社会现状和行业发展趋势，积累实践经验，拓展个人视野。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045" b="28045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本次实践旨在让大学生深入了解机械生产行业的现状和发展趋势，提高实践能力和综合素质。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参与机械生产企业的生产实践，了解生产工艺和流程；调研机械生产行业的市场需求和竞争状况；分析机械生产行业的发展趋势和未来挑战。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本次实践目标与任务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实践单位介绍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XX机械制造有限公司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XX万元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单位概况及发展历程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员工人数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自成立以来，公司始终专注于机械制造领域，通过不断引进先进技术和设备，逐渐发展成为行业内的知名企业。近年来，公司更是加大了科研投入，积极拓展国内外市场，实现了跨越式发展。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单位概况及发展历程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公司主要生产各类机床、工程机械、农业机械等机械产品，涵盖了从零部件到整机的完整生产线。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公司的市场定位以中高端市场为主，注重产品品质和技术含量，致力于为客户提供高品质、高性能的机械产品。同时，公司也积极开拓国际市场，参与国际竞争。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313" r="24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主要产品及市场定位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企业文化和核心价值观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的核心价值观包括几个方面。正直：我们始终坚守正直的品格，坦诚待人，勇于承认错误，敢于承担责任。创新：我们不断探索新的技术和方法，勇于尝试，持续改进，以推动公司的持续发展。卓越：我们追求卓越的品质和业绩，不断挑战自我，力求超越客户的期望。合作：我们开放心态，积极与同事、客户和合作伙伴建立良好的合作关系，共同创造价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公司以“创新、协作、责任、卓越”为企业文化的核心，倡导员工积极创新、团结协作、勇于承担责任、追求卓越成就。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实践过程与经历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在实践活动开始前，我们通过学习资料、网络课程等途径，对机械生产的基本概念、工艺流程、设备种类等进行了初步了解。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了解机械生产基础知识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根据实践目标和时间安排，我们制定了详细的实践计划，包括参观企业、学习操作、团队协作等内容。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在实践活动中，安全是第一位的。我们接受了企业的安全培训，学习了机械生产现场的安全规定和操作规程。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接受安全培训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前期准备与培训计划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学习设备操作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在车间师傅的指导下，我们学习了机械设备的基本操作和维护保养知识，并进行了实际操作练习。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参观生产车间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我们参观了企业的生产车间，了解了机械生产的现场环境、设备布局、工艺流程等实际情况。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体验生产流程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通过参与生产流程中的各个环节，我们深入了解了机械生产的整个过程，对生产过程中的质量控制、成本控制等有了更深刻的认识。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917" r="11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现场参观与操作体验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https://d.book118.com/195000042340011124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2024-09-29T09:22:33.696</cp:lastPrinted>
  <dcterms:created xsi:type="dcterms:W3CDTF">2024-09-29T01:22:33Z</dcterms:created>
  <dcterms:modified xsi:type="dcterms:W3CDTF">2024-09-29T01:22:35Z</dcterms:modified>
</cp:coreProperties>
</file>