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45E20-7737-4BEC-B379-ABE4F949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E91CE-FADD-461B-9049-6E056EC76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BD227-6592-4E95-B5C0-CAD31820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0245A-A981-43DF-9B66-C78861C2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F52BDA-4714-43C8-80BC-5F71AAFC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A7A57-8479-45B2-8F2D-DD893BD8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5AC433-D207-4C34-998C-EB2B85CE4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42837-6FFB-4B30-8A48-87002B92D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60F6C-7895-46BB-A509-22885BE94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BA861-4DDC-43C7-B1EA-659B8E327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3C1CC-0DE0-4B49-A884-33D03F03B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3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001211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2023七年级道德与法治上册生命的思考珍视生命第一框守护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守护生命的意义与价值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守护生命安全与健康教育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守护生命道德与法治教育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守护生命实践与案例分析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守护生命家庭与学校责任担当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守护生命未来展望与发展趋势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守护生命的意义与价值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生命是宝贵的，每个人都有且仅有一次生命，守护生命是每个人的首要责任。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尊重生命、敬畏生命，把保护人民生命安全作为首要任务，这是党和政府的坚定立场。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在灾难面前，我们要坚持生命至上的原则，不惜一切代价拯救生命。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生命至上，守护生命是首要责任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珍视生命，关爱自己与他人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珍视自己的生命，关注自己的身心健康，积极锻炼身体，保持健康的生活方式。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关爱他人的生命，尊重他人的权利和尊严，不侵犯他人的生命和利益。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学会感恩和珍惜，对给予我们生命和关爱的父母、亲人和朋友心怀感激。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守护生命，实现个人与社会价值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守护生命不仅是一种责任和义务，也是实现个人价值和社会价值的重要途径。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通过参与救援、志愿服务等方式，为拯救和保护生命贡献自己的力量。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在工作和生活中，注重安全、防范风险，为他人提供安全保障和帮助。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倡导和践行社会主义核心价值观，传递正能量，营造良好的社会风尚。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守护生命安全与健康教育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了解安全的重要性，树立“安全第一”的观念，时刻保持警惕。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提高自我保护能力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掌握基本的安全知识和技能，如防火、防盗、防溺水、防触电等。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学会在紧急情况下保护自己和他人，如拨打急救电话、使用灭火器等。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安全意识培养与自我保护能力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合理饮食、充足睡眠、适度运动，保持良好的个人卫生习惯。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养成健康生活习惯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学习常见疾病的预防方法，如感冒、流感、近视等，提高身体免疫力。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了解疾病预防知识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远离烟酒、毒品等有害物质，积极参与体育锻炼和文艺活动，保持身心健康。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健康生活习惯与疾病预防知识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认识心理健康的重要性，了解常见的心理问题及其成因。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了解心理健康知识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掌握一些简单的心理调适技巧，如深呼吸、冥想、放松训练等，缓解紧张和焦虑情绪。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学习心理调适方法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遇到难以解决的心理问题时，勇于向家长、老师或专业人士寻求帮助，获得及时的心理支持和辅导。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寻求心理帮助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心理健康教育与心理调适方法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守护生命道德与法治教育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遵守社会公德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遵守公共秩序，尊重他人的权利和利益，不干扰他人的正常生活和工作。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珍视生命，尊重每个人的生命权和尊严，不参与或支持任何形式的暴力、欺凌或伤害行为。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严格遵守国家法律法规，不从事任何违法犯罪活动，维护社会和谐稳定。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尊重生命，遵守社会公德与法律法规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参与志愿服务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积极参与志愿服务活动，为社会和他人做出贡献，实现个人价值和社会价值的统一。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关爱他人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关心他人的生活和情感，主动帮助有需要的人，传递正能量和温暖。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践行社会主义核心价值观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积极践行富强、民主、文明、和谐、自由、平等、公正、法治、爱国、敬业、诚信、友善的社会主义核心价值观。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关爱他人，践行社会主义核心价值观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https://d.book118.com/195000121114011103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2024-09-12T15:36:49.417</cp:lastPrinted>
  <dcterms:created xsi:type="dcterms:W3CDTF">2024-09-12T07:36:49Z</dcterms:created>
  <dcterms:modified xsi:type="dcterms:W3CDTF">2024-09-12T07:36:51Z</dcterms:modified>
</cp:coreProperties>
</file>