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9AA18-814A-4A8C-97A1-65520A53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41AB-81C5-4988-AEE4-0A739DA0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96982-666C-4231-9DB0-A97BFB24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E83D8-9E70-477B-B7CE-297C7CD9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8FF18-9858-4ADC-9B90-11D5D866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A4008-3E58-4FFB-B052-8E8D8289D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76226-686F-4EFD-BF0C-048E0B56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3AD67-47B0-41DF-9EBF-F33E2724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AA0BE-5161-4D6C-8CF3-02ACFD388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30F46-A16E-4621-BB6B-A35DD5C3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9A988-47FE-479B-91EC-19CCF9E6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0200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冰雪路面驾驶技巧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冬季行车安全准备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安全驾驶心态与意识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冰雪路面驾驶注意事项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冬季气温低，路面容易结冰或积水，导致车辆行驶时容易打滑。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路面湿滑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冬季多雾、多雪天气，能见度降低，影响驾驶员视线。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冬季是交通高峰期，道路拥堵情况较为常见。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冬季行车特点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在冰雪路面上，车辆的操控性能受到较大影响，容易出现失控现象。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车辆操控难度增加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冬季路面湿滑，制动距离延长，增加了追尾的风险。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制动距离延长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在转弯或变道时，车辆容易发生侧滑，需特别注意。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侧滑风险加大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冰雪路面驾驶的挑战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安全驾驶是保障自身和乘客安全的重要措施，驾驶员应时刻保持警惕。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83" r="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冬季交通事故多发，驾驶员应提高安全意识，降低事故发生的概率。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遵守交通规则和秩序，是每个驾驶员应尽的义务，也是对自己和他人安全的负责。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冰雪路面驾驶技巧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在冰雪路面起步时，应缓踩油门，保持较低的车速，避免因扭矩过大而打滑。同时，应使用低挡位起步，以增加轮胎与地面的摩擦力。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在冰雪路面停车时，应尽量选择空旷的地方，避免因坡度过大或障碍物导致车辆滑移。同时，应提前减速，轻踩刹车，避免急刹车导致车辆失控。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起步与停车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https://d.book118.com/195000200033011114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2024-09-21T03:41:53.027</cp:lastPrinted>
  <dcterms:created xsi:type="dcterms:W3CDTF">2024-09-20T19:41:53Z</dcterms:created>
  <dcterms:modified xsi:type="dcterms:W3CDTF">2024-09-20T19:41:55Z</dcterms:modified>
</cp:coreProperties>
</file>