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FBE85-2AB0-432C-B72B-63841294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C7D4E-EA20-4C74-85E0-A5D80E34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27CD2-3566-42D2-B41A-85B01F4C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5EF0D-197F-4160-A94B-43C0AC5D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BB4D8-AE24-46E3-9152-F9943F50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ABD27-9A62-41B0-A186-2184248C7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AC4B9-A076-4DCE-9FB5-0AB7FADE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0E01D-75DB-473E-A18A-AC44F5D6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BBCD5-4629-4DBB-AF22-2CB32F727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EAE6C-8991-47AF-9D71-B09D6B50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D275D-A35B-43B4-A659-4DB55ACA0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022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窒息后的心肺复苏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窒息的识别与处理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心肺复苏的注意事项与后续处理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窒息的识别与处理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宝宝出现喘息急促、面色青紫、鼻翼煽动等呼吸困难的症状。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宝宝持续咳嗽，有时可能咳出异物，但咳嗽声音异常，如声音嘶哑或咳嗽无力。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呼吸暂停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宝宝突然停止呼吸，且时间较长，面色由青紫变成苍白或发绀。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哭声异常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宝宝哭声微弱或哭不出声，伴随呼吸困难、喘息等症状。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迅速清除异物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如果宝宝因异物阻塞导致窒息，家长应迅速将宝宝抱起，用双手托住宝宝的头和胸，头部略低于胸部，轻拍宝宝的背部，促使异物排出。如果异物未清除，应立即采用海姆立克急救法进行急救。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572" r="1957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在清除异物的同时，家长应保持宝宝的呼吸道通畅，让宝宝的头偏向一侧，以便口腔和气道内的分泌物及呕吐物流出，避免误吸。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如果宝宝出现窒息症状，家长应立即拨打急救电话，同时尽快前往医院就诊。在等待急救人员到场的过程中，家长应保持冷静，继续观察宝宝的状况，并按照医生的建议进行初步处理。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宝宝出现明显的窒息症状，如呼吸困难、呼吸暂停、面色青紫等。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宝宝因异物阻塞导致持续咳嗽、声音嘶哑或无力咳嗽。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宝宝无法正常说话或哭闹，且伴随呼吸困难、喘息等症状。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宝宝出现意识丧失、抽搐、持续呕吐等症状，且无法保持呼吸道通畅。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呼叫急救服务的时机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60" r="586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21" b="248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心肺复苏是抢救窒息患者的紧急措施，可以迅速恢复患者的呼吸和心跳，挽救生命。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及时的心肺复苏可以减少脑部缺氧的时间，降低脑损伤的风险。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及早进行心肺复苏可以提高患者的生存率，为后续的医疗救治创造条件。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CPR（心肺复苏）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首先确保现场安全，然后判断患者是否有意识、呼吸和心跳。如无，立即进行胸外按压和人工呼吸。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将双手交叠放在患者胸骨的下半部分，用力向下按压，使胸部下陷约5-6厘米，每次按压后让胸部自然回弹。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捏住患者的鼻子，对患者口部吹气，使胸部隆起，然后放松，让患者自然呼气。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及时、正确的心肺复苏可以显著提高患者的生存率。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改善缺氧状况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心肺复苏可以改善患者缺氧状况，为后续的医疗救治争取时间。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及早进行心肺复苏可以减少脑部和其他器官的并发症。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https://d.book118.com/195000220033011044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2024-09-06T08:18:18.663</cp:lastPrinted>
  <dcterms:created xsi:type="dcterms:W3CDTF">2024-09-06T00:18:18Z</dcterms:created>
  <dcterms:modified xsi:type="dcterms:W3CDTF">2024-09-06T00:18:20Z</dcterms:modified>
</cp:coreProperties>
</file>