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A95A1-DE82-4C69-991A-449258B2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C680A-71F9-48BE-ADAE-FAE9E6AB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74CD7-7C26-419F-AF88-33AC6A7D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79B0A-0CE6-4221-9CB7-AB98C135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FC79C-B716-41B1-A061-768D2FB0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3C2B9-F9B1-4FD6-8EFA-FFA0547A6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9DCE1-F884-4CFE-89C6-918EF569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97425-273F-496F-8744-646B00C6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75F34-AADE-4742-8AE3-2D32E02A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B793-E8EA-4DFB-A3D9-0D41E14D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304B1-648D-4E9C-9EAA-6917A2C5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0231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社交媒体平台的用户反馈评估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通过评估用户反馈，了解用户对社交媒体平台的需求和期望，进而优化平台功能和服务，提升用户体验。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改进产品功能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分析用户反馈中关于产品功能的问题和建议，为产品迭代和升级提供有力支持。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及时发现并解决用户反馈中的潜在问题，防止问题扩大化，维护平台声誉和用户满意度。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覆盖不同年龄、性别、职业和兴趣爱好的用户群体，确保评估结果具有代表性和普遍性。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包括官方客服、用户调查、在线评论、社交媒体上的讨论等多种反馈渠道，以全面收集用户意见。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设定合理的评估周期，如每季度或每年进行一次评估，以便及时发现并解决问题。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https://d.book118.com/195000231014011121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2024-09-23T20:48:09.110</cp:lastPrinted>
  <dcterms:created xsi:type="dcterms:W3CDTF">2024-09-23T12:48:09Z</dcterms:created>
  <dcterms:modified xsi:type="dcterms:W3CDTF">2024-09-23T12:48:11Z</dcterms:modified>
</cp:coreProperties>
</file>