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447F9-4118-4B68-9B65-A6E027260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F10E1-54E2-431B-AC5C-B27DE82E6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6CDA2-AFBE-4EB5-ABBD-C2E0848C1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6A89E-A217-452B-98B5-7BAA567B9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C5B652-2EC3-4621-B9F7-FE3356C27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902765-DE1E-4402-BB9F-9A9372D4E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494F92-7605-4D28-8525-7C6510541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52F8E-9687-4ADF-A0BB-A188BCAB3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C6152-708C-401D-8529-4DEB039C8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08AAB-04C3-43D5-AA08-6FA218093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4373A-D38A-417F-BCA7-1A6D077F1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0221322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如何正确防治水仙哑花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水仙哑花的原因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防治水仙哑花的措施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防治水仙哑花的注意事项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水仙花的日常养护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水仙花的其他养护问题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水仙哑花的原因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光照不足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光照不足是导致水仙哑花的主要原因之一。光照不足会导致水仙花无法进行正常的光合作用，从而影响花芽的分化，导致花朵发育不良或无法开放。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水仙花需要充足的阳光照射，特别是在花芽分化期和开花期，需要保持每天至少6-8小时的直射阳光。如果光照不足，可以使用人工光源进行补充，如日光灯或白炽灯。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水仙花对温度有一定的要求，过高或过低的温度都会影响花朵的正常发育。温度过高会导致花朵早开，而温度过低则会导致花朵无法正常开放。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水仙花适宜的生长温度为15-25℃，开花期的温度应保持在10-20℃之间。在冬季，应将水仙花放置在室内温暖的地方，避免受到寒冷的侵袭。同时，也要注意避免空调或暖气直接吹向水仙花，以免影响其正常生长。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温度不适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施肥不当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施肥不当也是导致水仙哑花的原因之一。过度施肥或施肥不足都会影响水仙花的正常生长和开花。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在生长期间，应适当施肥，以促进水仙花的生长和开花。建议使用富含磷、钾的肥料，如磷酸二氢钾等。同时，要注意控制施肥的浓度和频率，避免过度施肥导致烧根或施肥不足影响花朵的正常发育。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0" name="AutoShape 30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病虫害也是导致水仙哑花的原因之一。病虫害会影响水仙花的正常生长和开花，如叶斑病、蚜虫等。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养护过程中，应定期检查水仙花的生长情况，发现病虫害应及时采取防治措施。可以使用生物防治和化学防治等方法，如喷洒农药、使用生物制剂等。同时，要注意保持水仙花的生长环境清洁卫生，避免病虫害的滋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病虫害影响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防治水仙哑花的措施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水仙花需要充足的阳光，但也要避免暴晒。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水仙花需要充足的阳光，但过度暴晒会导致花朵枯萎，从而形成哑花。因此，在炎热的夏季，需要将水仙花移至半阴凉处，避免阳光直射。其他季节则应将水仙花放置在阳光充足的地方，保证其充分接受光照。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合理光照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水仙花适宜生长在温暖的环境中，温度过高或过低都会导致哑花。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仙花的适宜生长温度为15℃-25℃。在寒冷的冬季，需要将水仙花移至室内，并保持室温在10℃以上。在炎热的夏季，需要将水仙花放置在阴凉通风的地方，并保持室温在30℃以下。同时，也要避免温度骤变，以免对水仙花的生长造成不良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控制温度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合理施肥是防治水仙哑花的关键措施之一。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长期间，需要给水仙花施用适量的复合肥或有机肥，以满足其生长所需的养分。同时，也要避免施肥过多或过少，以免造成哑花。在施肥时，应遵循“薄肥勤施”的原则，并注意肥料的质量和种类，以免对水仙花的生长造成不良影响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科学施肥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病虫害是导致水仙哑花的主要原因之一。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长期间，需要定期检查水仙花的叶片和花朵，发现病虫害时要及时采取防治措施。常见的病虫害包括叶枯病、蚜虫等。对于不同类型的病虫害，应采取不同的防治方法，如喷洒药剂、修剪病枝等。同时，也要加强水仙花的养护管理，提高其抗病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防治病虫害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https://d.book118.com/195002213222011114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2024-09-21T19:18:35.578</cp:lastPrinted>
  <dcterms:created xsi:type="dcterms:W3CDTF">2024-09-21T11:18:35Z</dcterms:created>
  <dcterms:modified xsi:type="dcterms:W3CDTF">2024-09-21T11:18:37Z</dcterms:modified>
</cp:coreProperties>
</file>