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5F2B0-0432-4AF0-8351-517D164FF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BCFAC-410F-44E3-8F7D-44F1743FC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9CF09-4CEA-40BB-802C-04C0C4156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AAFE8F-9170-47D6-A6C8-73DF09496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8172CF-B257-4995-AE9D-2EDE15A8A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B1223-84C3-40AB-B0E4-F0FBEDEFE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AFBA3C-BA50-44AD-8F3B-C235D84FD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AFCB0-9B48-438F-AC91-DD643E96E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0F6CCF-E075-486C-8ABD-C6D9CDFD3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9D53F-7054-41E8-AF31-C263B7680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585A5-259B-4531-BCA2-7F6F2D65F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003240133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烫伤预防和处理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烫伤后的护理和康复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烫伤预防和处理的重要性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烫伤是指由于接触到高温物体或液体而引起的皮肤损伤。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烫伤可以根据严重程度分为一度、浅二度、深二度和三度烫伤。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热蒸汽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热锅具和炊具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热液体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烫伤的常见原因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接触热水是烫伤的常见原因，如洗澡时水温过高。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蒸汽的热量传递速度快，容易造成烫伤。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如热汤、热茶等液体溅出或倾倒造成烫伤。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直接接触热锅具和炊具，如炒菜时油温过高。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烫伤的严重程度取决于接触高温物体的时间、温度和皮肤受损程度。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烫伤可能导致皮肤红肿、水疱、疼痛、感染等，严重时可能留下疤痕或功能障碍。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烫伤的严重程度和影响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严重程度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热水温度控制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小心放置热容器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注意儿童安全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41" b="44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929" b="992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889" r="2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家庭烫伤预防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使用热水器温度不要超过45度，避免直接使用开水。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将热容器放在稳固的地方，避免意外碰倒导致烫伤。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儿童好奇心强，容易接近热源，家长应加强监护，确保儿童远离热源。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烹饪过程中应集中注意力，避免因分心导致意外烫伤。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烹饪时不要分心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208" r="10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使用防护工具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917" r="13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注意厨房布局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000" r="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在处理热油、热水等高温物质时，应使用隔热手套、围裙等防护工具。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厨房布局应合理，确保操作台面宽敞、安全，避免因空间狭小导致烫伤事故。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厨房烫伤预防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在工作前应了解工作环境中的热源和潜在烫伤风险。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17" r="13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000" b="12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了解工作环境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根据工作需要，使用适当的防护手套、防护服等防护措施。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使用防护措施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遵守工作场所的安全规定，确保个人和他人安全。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工作场所烫伤预防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150" b="51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392" b="1339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286" b="1328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儿童烫伤预防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安全存放热源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将热源存放在儿童无法触及的地方，确保儿童无法接触到热水、热锅等高温物质。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教育儿童远离热源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家长应教育儿童认识热源的危险性，提高儿童的安全意识。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使用儿童安全防护用品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在家庭中可使用儿童安全餐具、防烫伤保护套等用品，减少烫伤风险。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烫伤处理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https://d.book118.com/195003240133011042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2024-09-03T14:15:23.417</cp:lastPrinted>
  <dcterms:created xsi:type="dcterms:W3CDTF">2024-09-03T06:15:23Z</dcterms:created>
  <dcterms:modified xsi:type="dcterms:W3CDTF">2024-09-03T06:15:25Z</dcterms:modified>
</cp:coreProperties>
</file>