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541AB-3DC6-49CC-A6FC-21C8E4A9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70B68-960B-4F2C-AAA9-A462FF71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8851A-CB94-47B2-9E4E-D68A0EB7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E3A04-5DD4-49A4-B498-2469EC55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132F67-654E-42F1-9038-E0D65A35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D2CFA-B1C3-42FF-B2EB-E1249F99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6F5B3A-1C8A-4E97-A6FE-A48482363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4D70C-3857-4C0F-8773-A4777AE83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1EFBB-BD5A-456F-AAD1-C6FEF241A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7AEC4-4810-41B6-BC0A-FA7EDBBF6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9DB04-4F04-4E65-A2E7-99CFB1FD5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10014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传染性单核细胞增多症中医护理查房ppt课件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传染性单核细胞增多症概述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中医对传染性单核细胞增多症的认识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传染性单核细胞增多症的中医护理措施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中医护理查房在传染性单核细胞增多症中的应用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传染性单核细胞增多症概述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传染性单核细胞增多症是一种由EB病毒感染引起的急性传染病，主要侵犯淋巴系统。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多发生于儿童和青少年，临床表现多样，包括发热、咽峡炎、淋巴结肿大等。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61" r="8961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86" r="15986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75" r="17475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97" r="1699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EB病毒是引起传染性单核细胞增多症的主要病原体，通过唾液、血液等途径传播。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机体免疫力低下时，容易感染EB病毒并引发疾病。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EB病毒感染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传染性单核细胞增多症的病因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患者常出现高热，持续时间较长。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咽部疼痛、吞咽困难、扁桃体肿大等。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咽峡炎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颈部、腋下、腹股沟等部位淋巴结肿大。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乏力、头痛、恶心、呕吐等。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传染性单核细胞增多症的症状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中医对传染性单核细胞增多症的认识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感染疫毒、湿热等外邪，导致机体气血运行不畅，脏腑功能失调。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感染外邪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过食辛辣、油腻等食物，损伤脾胃，导致气血生化不足。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长期情绪压抑、焦虑等导致气机不畅，影响气血运行。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情志内伤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过度劳累、缺乏休息，导致机体抵抗力下降，易感外邪。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劳倦过度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中医对传染性单核细胞增多症的病因分析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发热、咳嗽、气喘、胸痛等。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疫毒犯肺型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发热、恶心、呕吐、腹胀、腹泻等。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湿热内蕴型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乏力、食欲不振、腹胀、腹痛等。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肝脾不和型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乏力、气短、口干、舌燥等。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气阴两虚型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中医对传染性单核细胞增多症的辩证分型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清热解毒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针对疫毒犯肺型，采用清热解毒药物，如金银花、连翘等。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健脾化湿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针对湿热内蕴型，采用健脾化湿药物，如苍术、厚朴等。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疏肝和胃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针对肝脾不和型，采用疏肝和胃药物，如柴胡、陈皮等。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益气养阴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针对气阴两虚型，采用益气养阴药物，如人参、麦冬等。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中医对传染性单核细胞增多症的治疗原则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传染性单核细胞增多症的中医护理措施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https://d.book118.com/195010014121011100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2024-09-08T04:41:44.871</cp:lastPrinted>
  <dcterms:created xsi:type="dcterms:W3CDTF">2024-09-07T20:41:44Z</dcterms:created>
  <dcterms:modified xsi:type="dcterms:W3CDTF">2024-09-07T20:41:46Z</dcterms:modified>
</cp:coreProperties>
</file>