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E9032-D2AF-4314-9BB7-CA39A18A9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7A0C1-8827-4761-AD90-15BAA4BD7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B6771-E5F7-4148-AE13-5C19DBEC5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CE235-E884-487F-9356-C3FADC66C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291243-2E27-4240-B577-8BC63089D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D7B7F-41DF-4953-B211-3492AD421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C1FDB6-5584-4BB9-BB46-F96ABB598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EF19D-A1D6-4476-BA4B-B39AC19B9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69BEA-3E42-44AA-A9BF-F4EE81BE7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C2299-C8E6-4929-8537-21B92BDF4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8A00D-EF1C-44F3-A95A-B4F495AD8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1013022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营销工作考核及细则总结报告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营销工作考核概述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营销工作考核指标及权重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营销工作考核细则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营销工作考核实施情况分析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营销工作优化建议及展望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通过对营销工作的考核，发现存在的问题和不足，进而改进营销策略和方案，提升营销效果。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提升营销效果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通过对营销人员的考核，激励优秀人员，鞭策后进人员，提升团队整体素质和业绩。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营销工作是企业发展的重要组成部分，通过对营销工作的考核，可以推动企业不断发展壮大。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本次考核的时间范围为过去一年内的营销工作。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447" b="844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考核时间范围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包括营销策略制定、市场调研、品牌推广、销售渠道拓展、客户服务等方面的工作。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考核内容范围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涉及营销部门的所有员工，包括营销经理、市场专员、销售代表等。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考核人员范围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营销工作考核概述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通过对营销工作的全面考核，可以及时发现和纠正营销策略和方案中存在的问题，从而提升营销效果。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提升营销效果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考核结果与员工绩效挂钩，可以激励员工更加积极地投入工作，提高工作质量和效率。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4375" r="3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优秀的营销工作是企业发展的重要推动力，通过对营销工作的考核，可以促进企业整体业绩的提升。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考核目的和意义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主要包括营销部门及其员工，以及与营销工作相关的其他部门和员工。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涵盖营销策略制定、市场调研、品牌推广、销售渠道建设、客户服务等各个方面。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考核对象和范围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根据企业实际情况和营销工作特点，可以设定不同的考核周期，如季度考核、半年考核或年度考核等。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一般包括制定考核计划、设定考核指标、收集数据和信息、进行评估和分析、反馈考核结果等步骤。在考核过程中，应注重公平、公正和客观，确保考核结果的真实性和有效性。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考核周期和流程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营销工作考核指标及权重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考核周期内公司实际销售总额。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与上一考核周期相比，销售额的增长百分比。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销售额及增长率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公司在目标市场中的份额占比。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与上一考核周期相比，市场占有率的提升百分比。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市场占有率及提升情况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客户对公司产品或服务的满意程度，通过调查问卷、客户反馈等方式获取。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客户对公司产品或服务的信赖和依赖程度，表现为重复购买、推荐给他人等行为。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客户满意度及忠诚度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忠诚度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品牌知名度及美誉度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目标市场中消费者对公司品牌的认知程度。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美誉度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目标市场中消费者对公司品牌的正面评价比例。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https://d.book118.com/195010130224011123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2024-09-27T12:57:06.068</cp:lastPrinted>
  <dcterms:created xsi:type="dcterms:W3CDTF">2024-09-27T04:57:06Z</dcterms:created>
  <dcterms:modified xsi:type="dcterms:W3CDTF">2024-09-27T04:57:08Z</dcterms:modified>
</cp:coreProperties>
</file>