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1A13-4E49-40A3-A227-D412DF87D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11CC6-8AC8-4F23-AE79-47657A902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EBC47-B25E-4517-A478-8B6AB0149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4EB87-0675-4F0C-88BB-6313418F6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3F374E-45CE-4471-BF0E-C05368BE2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DAB766-D1D9-43F7-A64C-34BD02957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F3BB5-5084-4608-8C80-5300D5D31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FA6D4-2D6D-4131-ADE4-08E95EBE2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AEFA4-D3EA-468D-85D8-E7C9460DE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24C22-8EE2-419B-A565-F152E913D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4DB36-7E6E-40C4-980E-0B72D2A64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11113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化疗呕吐护理查房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化疗呕吐护理概述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化疗呕吐护理查房流程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化疗呕吐护理常见问题及处理方法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化疗呕吐护理案例分享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化疗呕吐护理研究进展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化疗呕吐护理概述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化疗药物对消化道产生刺激，导致恶心、呕吐等症状。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化疗药物刺激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癌症患者面临的心理压力可能导致恶心、呕吐等不适症状。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如疲劳、疼痛、便秘等也可能引发恶心、呕吐等症状。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化疗呕吐的原因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化疗后24小时内发生的呕吐，通常在给药后几小时内出现。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583" b="15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833" b="13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急性呕吐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化疗后24小时至数天发生的呕吐，通常在给药后数天出现。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延迟性呕吐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患者因心理因素预期会出现呕吐，通常在给药前出现。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预期性呕吐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化疗呕吐的分类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72" r="617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540" r="75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893" r="168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化疗呕吐的预防与处理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医生会开具相应的止吐药物，以减轻患者的呕吐症状。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患者应避免油腻、辛辣等刺激性食物，尽量选择清淡、易消化的食物。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对患者进行心理疏导，减轻其心理压力，有助于缓解呕吐症状。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保持充足的水分摄入、避免过度疲劳等也有助于预防和治疗呕吐症状。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化疗呕吐护理查房流程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明确本次查房的目的，如评估患者呕吐情况、讨论治疗方案等。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了解患者基本情况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查阅患者病历，了解患者的病情、化疗方案、既往呕吐情况等。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准备必要的工具，如呕吐物样本容器、呕吐记录表、评估量表等。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33" r="15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观察患者的呕吐频率、呕吐物的性状和量、伴随症状等，并记录。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询问患者感受，了解其饮食、睡眠等情况，给予心理支持。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与医护人员沟通，了解治疗方案、药物使用情况等，提出护理建议。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与医护人员沟通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总结查房情况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对查房情况进行总结，分析呕吐原因、评估治疗效果等。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根据查房情况，制定针对性的护理计划，包括饮食指导、药物治疗等。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反馈意见和建议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将查房情况和护理计划反馈给医护人员和患者，听取意见和建议，不断改进护理工作。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化疗呕吐护理常见问题及处理方法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https://d.book118.com/195011113321011042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2024-09-04T07:58:46.852</cp:lastPrinted>
  <dcterms:created xsi:type="dcterms:W3CDTF">2024-09-03T23:58:46Z</dcterms:created>
  <dcterms:modified xsi:type="dcterms:W3CDTF">2024-09-03T23:58:48Z</dcterms:modified>
</cp:coreProperties>
</file>