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52EFD-0DA7-48F5-ABA7-359FA0A73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A6798-10B7-4E97-AFE2-3D9095E0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157AA-C731-4408-94A8-C606788F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4D209-4807-4C07-BFBA-59EAB79C2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A9169-EE1B-4787-819A-3EA6AB34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8588D-4A42-4527-B4C4-3A68E3FF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AA419-9843-410C-9390-C089365B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3C345-795E-4FA1-B966-84BC7AFD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4FA4D-7527-4929-8F1D-0BE66943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BF5FB-218F-4BC3-9E10-F181E6C3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162BF-D139-4488-B860-1959D768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1122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西医护理查房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中西医结合护理查房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中西医护理查房是护理人员通过观察、询问、检查等方式，了解患者病情状况、自身认知情况、心理状态及护理效果，从而为患者提供更加精准、个性化的护理服务的过程。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中西医护理查房旨在提高护理质量，保障患者安全，促进患者康复，同时提升护理人员的专业素养和综合能力。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中西医护理查房是临床护理工作的重要组成部分，是实现整体护理、优质护理的必要手段。通过查房，可以及时发现并解决护理工作中的问题，提高护理效果，同时也有助于提升患者满意度。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适用于各级医疗机构，特别是对于急危重症患者、术后康复期患者、长期卧床患者等需要特殊护理的人群，查房的效果更为显著。在中医护理中，查房还应用于辨识患者的证候、体质，为中医护理方案的制定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中西医护理查房的理论基础存在显著差异。中医强调整体观念和辨证施护，注重调理身体、预防疾病；而西医则基于生物学和病理学，强调对疾病的诊断和治疗。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方法和内容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中西医护理查房的方法和内容也不同。中医护理查房需辨识患者的证候、体质，制定个性化的护理方案；而西医护理查房则更注重对患者的病情状况、自身认知情况及护理效果的评估。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中西医护理查房的差异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望形态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192" b="161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160" r="1116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通过观察患者的精神状态和面色，判断病情的轻重缓急。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观察患者面部的色泽，以了解气血的盛衰和病情的进退。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观察患者的体型、姿态、动作等，以了解病情的类型和程度。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观察患者的舌质、舌苔和舌体动态，判断脏腑功能和气血状况。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通过听取患者的声音，了解其气息、语音、咳嗽等状况，判断病情。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通过嗅闻患者散发的气味，了解病情的性质和程度。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嗅气味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99" r="48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询问患者是否有发热、恶寒等症状，了解病情的寒热性质。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询问患者出汗的情况，判断病情的虚实和表里。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询问患者疼痛的部位、性质和程度，了解病情的类型和程度。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询问患者饮食口味偏好，判断脾胃功能和病情状况。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问寒热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问汗出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问饮食口味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通过触摸患者的脉搏，了解气血运行状况和病情变化。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通过触摸患者的肌肤、胸腹等部位，了解病变部位的状况和性质。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西医护理查房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https://d.book118.com/195011223102011104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2024-09-13T23:06:35.329</cp:lastPrinted>
  <dcterms:created xsi:type="dcterms:W3CDTF">2024-09-13T15:06:35Z</dcterms:created>
  <dcterms:modified xsi:type="dcterms:W3CDTF">2024-09-13T15:06:37Z</dcterms:modified>
</cp:coreProperties>
</file>