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E74F-6FA0-4F0F-9BED-17C6F94D6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0DB59-2CF3-42D6-985B-E24537EC3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79E7A-3424-4C02-8243-E60CE80E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56D50-AF33-4FB9-AFF4-C579C2FE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4754E-4DA5-4504-A665-EEC165109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DB0C9-A4A3-47E4-82C2-2308AD2B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46BF8-25DB-485F-B6D9-F6E81CD23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A034A-34B6-4FFA-A132-33EACAC2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2921D-4DBD-420D-9018-52EBD421C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5AEA2-C8F6-408B-9796-7AD091ED1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0B64-A7F9-45C2-8F64-5D05076D9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13134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跑出安全圈节后复工保落地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安全圈理念与构建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跑出安全圈策略与措施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跑出安全圈实践与案例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跑出安全圈效果评估与改进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未来展望与行业趋势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受假期影响，节后复工时间普遍较往年有所延迟，导致工作计划被打乱。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复工时间延迟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节后人员流动频繁，新员工入职、老员工离职等情况给企业管理带来一定压力。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假期综合症导致员工节后工作效率低下，需要一定时间调整工作状态。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节后复工现状分析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节后复工阶段，员工安全意识相对薄弱，容易发生安全事故。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受全球疫情等不可控因素影响，供应链出现波动，影响企业正常生产。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供应链不稳定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市场环境和客户需求在假期后可能发生变化，企业需要快速响应并调整策略。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75" r="10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01" r="1150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422" r="204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影响因素与风险点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员工节后心态不稳定、技能生疏等问题可能影响工作质量和效率。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节后设备设施可能出现老化、故障等问题，影响生产安全。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节后市场环境变化可能导致企业面临新的竞争压力和挑战。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政策法规的调整可能对企业经营产生影响，需要企业及时关注并应对。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员工心态与技能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设备与设施状况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安全圈理念与构建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安全圈定义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安全圈是指通过一系列安全措施和策略，构建一个相对安全的工作环境，保障员工和企业资产的安全。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安全圈的重要性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随着网络安全威胁的不断增加，构建安全圈成为企业保障自身安全的重要手段。安全圈能够降低企业面临的风险，提高员工的安全意识，确保企业业务的连续性和稳定性。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安全圈理念解读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165" r="2216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明确企业的安全目标和原则，制定相应的安全策略，包括网络安全、数据安全、应用安全等方面的策略。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建立健全的安全管理制度和流程，包括安全审计、风险评估、应急响应等方面的制度。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采用先进的安全技术和工具，如防火墙、入侵检测、数据加密等，提高系统的安全防护能力。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通过培训、宣传等方式提高员工的安全意识，让员工了解并遵守企业的安全规定和操作流程。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构建安全圈的关键步骤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安全圈在节后复工中的应用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节后复工风险评估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在节后复工前，对企业面临的安全风险进行评估，制定相应的应对措施。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针对节后复工可能带来的安全威胁，加强系统的安全防护，如更新病毒库、加强网络监控等。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员工安全意识教育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在节后复工前，对员工进行安全意识教育，提醒员工注意个人信息安全和保密意识。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应急响应准备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制定节后复工应急响应计划，明确应急响应流程和责任人，确保在发生安全事件时能够及时响应和处理。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跑出安全圈策略与措施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制定科学合理的复工计划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评估节后复工风险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对企业内部和外部环境进行全面分析，识别潜在的安全隐患和风险点。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制定详细复工计划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根据风险评估结果，制定具体的复工计划，明确时间节点、责任人和所需资源。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确保员工在复工后能够迅速投入工作，避免工作积压和延误。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针对节后复工可能遇到的安全问题，组织员工开展安全培训，提高员工的安全意识和技能水平。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通过宣传、教育等方式，不断强化员工的安全意识，使员工时刻保持警惕。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积极营造企业安全文化氛围，鼓励员工自觉遵守安全规章制度，形成良好的安全习惯。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https://d.book118.com/195013134004011103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2024-09-12T04:26:00.870</cp:lastPrinted>
  <dcterms:created xsi:type="dcterms:W3CDTF">2024-09-11T20:26:00Z</dcterms:created>
  <dcterms:modified xsi:type="dcterms:W3CDTF">2024-09-11T20:26:03Z</dcterms:modified>
</cp:coreProperties>
</file>