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8A1F9-988F-4576-9340-1A2452A4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3F958-BC47-4183-8814-AFD00A82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C6975-8BC9-4CE2-BCE7-A0A65BE5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A3977-2A13-471B-943A-87B42C83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F2D7E-5D83-4F82-99E1-BC85B9C4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DF885-A85D-45CE-9AF6-C694530C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EFDA8-AA0D-43C5-920B-C5456861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99A09-9B75-41CD-B0EE-E9F7AE0B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C09C7-CE48-4CED-BB65-D3A95D4C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3B9D-0C7F-40DA-A6CF-F2A92F7E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84F2-05FA-43FE-B128-7852A5F0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2012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痔疮手术模拟护理培训PPT\n## 1.痔疮手术概述及护理重要性\n### 1.1痔疮手术的基本概念与类型\n### 1.2痔疮手术的适应症与禁忌症\n### 1.3痔疮手术后护理的重要性及目标\n## 2.痔疮手术前准备与护理\n### 2.1手术前的患者评估与准备\n### 2.2手术前的护理措施与教育\n### 2.3手术前的心理建设与沟通\n## 3.痔疮手术中的配合与护理\n### 3.1手术中的患者配合与注意事项\n### 3.2手术中的护理配合与监测\n### 3.3手术中的意外情况预防与处理\n## 4.痔疮手术后的护理与康复\n### 4.1手术后的常规护理与观察\n### 4.2手术后的疼痛管理与舒适护理\n### 4.3手术后的康复锻炼与生活习惯指导\n## 5.痔疮手术后并发症的预防与护理\n### 5.1手术后出血的预防与护理\n### 5.2手术后感染的预防与护理\n### 5.3手术后肛门狭窄的预防与护理\n## 6.痔疮手术模拟护理的实践与评估\n### 6.1手术模拟护理的实践与体验\n### 6.2手术模拟护理的评估与反馈\n### 6.3手术模拟护理的持续改进与学习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痔疮手术模拟护理培训PPT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痔疮手术概述及护理重要性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痔疮手术的基本概念与类型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痔疮手术的基本概念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痔疮是指肛门静脉丛扩张、曲张、瘀滞而形成的肿块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痔疮手术是通过切除、缝合或烧灼等方法治疗痔疮的手术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痔疮手术的类型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硬化剂注射术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橡皮筋结扎术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微创手术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痔疮手术的适应症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症状严重，影响生活质量的患者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药物治疗无效或反复发作的患者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伴有出血、感染等并发症的患者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痔疮手术的禁忌症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患有严重的心血管疾病、肝病、肾病等疾病的患者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患有肛门感染、炎症、溃疡等疾病的患者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孕妇、哺乳期妇女、儿童等特殊人群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痔疮手术后护理的重要性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痔疮手术后的护理目标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恢复肛门功能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痔疮手术后护理的重要性及目标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痔疮手术前准备与护理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手术前的患者评估与准备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检查肛门局部情况，评估手术适应症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进行实验室检查，评估患者的凝血功能、肝肾功能等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告知患者手术相关知识、注意事项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做好皮肤准备，清洁肛门周围皮肤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遵医嘱进行肠道准备，避免术中污染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手术前的护理措施与教育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调整饮食，保持大便通畅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指导患者进行肛门局部护理，减轻症状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遵医嘱给予药物治疗，控制病情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讲解手术过程、可能出现的并发症及预防方法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指导患者进行术后康复锻炼，提高生活质量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提供心理支持，减轻患者的紧张、焦虑情绪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心理建设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帮助患者树立信心，积极面对手术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解释手术的必要性及可能的效果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鼓励患者与医护人员沟通，及时解决问题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了解患者的担忧、期望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解答患者的疑问，提供相关信息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与患者及家属建立良好的沟通渠道，达成共识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手术前的心理建设与沟通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痔疮手术中的配合与护理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手术中的患者配合与注意事项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保持良好的心态，配合医生完成手术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根据医生指示调整体位，便于手术操作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术中如有不适，及时告知医生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严格执行术前禁食、禁水规定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术中避免随意移动身体，以免影响手术效果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术中如有疼痛，可按医嘱使用止痛药物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准备好手术器械、用品，确保手术顺利进行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密切观察患者的病情变化，及时报告医生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协助医生处理术中可能出现的问题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观察患者的出血、感染等并发症的征象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评估患者的疼痛程度，按医嘱给予止痛药物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手术中的意外情况预防与处理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意外情况预防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确保手术器械、用品完好无损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术前做好患者评估，排除禁忌症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异常情况处理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如发生出血，立即给予止血处理，如压迫、缝合等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如发生感染，及时给予抗感染治疗，如抗生素等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如发生其他并发症，及时报告医生，协助处理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https://d.book118.com/195020122322011111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痔疮手术模拟护理培训PPT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2024-09-17T21:22:35.159</cp:lastPrinted>
  <dcterms:created xsi:type="dcterms:W3CDTF">2024-09-17T13:22:35Z</dcterms:created>
  <dcterms:modified xsi:type="dcterms:W3CDTF">2024-09-17T13:22:37Z</dcterms:modified>
</cp:coreProperties>
</file>