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FDF431-E071-4440-A7D0-C8F39CC5E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482678-E551-47D1-AFEF-1EFA3EA68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4B3823-5859-4825-B229-AC51DEFE0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2C7340-1265-4D37-8549-CB3C96B7C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60B08A-F415-4961-B7B0-1C0CD3519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8ECA4F-9789-4268-807A-672A28D72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95586F-7175-4208-B3FA-E3E4D2B1F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15F57A-D170-4BF5-A25C-970195999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150C81-A3EC-4ED5-A555-07BF26671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B193F2-2548-4DB9-8A08-C35A47C29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75ADAD-4908-4E9A-9141-423565E3A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021100100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口腔修复学固定桥技术全面解析\n## 1.口腔修复学固定桥的基本概念与原理\n### 1.1固定桥的定义与分类\n### 1.2固定桥的工作原理及适应症\n### 1.3固定桥的材料选择与要求\n## 2.口腔修复学固定桥的设计与制作\n### 2.1固定桥的设计原则与方法\n### 2.2固定桥的制作工艺与技术要点\n### 2.3固定桥的试戴与调整\n## 3.口腔修复学固定桥的临床技术与应用\n### 3.1固定桥的临床操作步骤与技巧\n### 3.2固定桥的术后护理与复查\n### 3.3固定桥的临床效果评估与案例分析\n## 4.口腔修复学固定桥的常见问题与处理策略\n### 4.1固定桥的失败原因与预防措施\n### 4.2固定桥的并发症及处理方法\n### 4.3固定桥的维护和修复策略\n## 5.口腔修复学固定桥的未来发展趋势与挑战\n### 5.1固定桥的材料创新与改进\n### 5.2固定桥设计与制作技术的革新\n### 5.3固定桥临床应用的拓展与深化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5600"/>
              <a:t>口腔修复学固定桥技术全面解析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口腔修复学固定桥的基本概念与原理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8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69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70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固定桥是一种修复缺失牙的牙科治疗方法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通过牙科修复体将相邻的天然牙连接起来，形成一个稳定的咀嚼单位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固定桥可以恢复缺失牙的咀嚼功能、外观和发音</a:t>
                </a:r>
                <a:endParaRPr/>
              </a:p>
            </p:txBody>
          </p:sp>
          <p:sp>
            <p:nvSpPr>
              <p:cNvPr id="171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固定桥的定义</a:t>
                </a:r>
                <a:endParaRPr/>
              </a:p>
            </p:txBody>
          </p:sp>
          <p:sp>
            <p:nvSpPr>
              <p:cNvPr id="172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4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75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按照固定桥的结构类型分类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传统固定桥：采用金属或陶瓷制成，连接相邻天然牙的牙冠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悬空式固定桥：牙冠与牙根之间有一定距离，适用于牙槽骨吸收的患者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按照固定桥的固位方式分类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常规固定桥：通过牙冠和牙根之间的机械固位力进行固定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粘接固定桥：通过粘接剂将牙冠与牙根牢固地粘接在一起</a:t>
                </a:r>
                <a:endParaRPr/>
              </a:p>
            </p:txBody>
          </p:sp>
          <p:sp>
            <p:nvSpPr>
              <p:cNvPr id="176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固定桥的分类</a:t>
                </a:r>
                <a:endParaRPr/>
              </a:p>
            </p:txBody>
          </p:sp>
          <p:sp>
            <p:nvSpPr>
              <p:cNvPr id="177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固定桥的定义与分类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固定桥的工作原理</a:t>
                </a:r>
                <a:endParaRPr/>
              </a:p>
            </p:txBody>
          </p:sp>
          <p:sp>
            <p:nvSpPr>
              <p:cNvPr id="18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固定桥通过连接相邻的天然牙，形成一个稳定的咀嚼单位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固定桥的牙冠部分覆盖在缺失牙的上方，恢复牙齿的外观和功能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固定桥的牙根部分深入牙槽骨，通过机械固位力或粘接剂与天然牙连接</a:t>
                </a:r>
                <a:endParaRPr/>
              </a:p>
            </p:txBody>
          </p:sp>
          <p:sp>
            <p:nvSpPr>
              <p:cNvPr id="18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固定桥的适应症</a:t>
                </a:r>
                <a:endParaRPr/>
              </a:p>
            </p:txBody>
          </p:sp>
          <p:sp>
            <p:nvSpPr>
              <p:cNvPr id="19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缺失1-2个牙齿，且相邻牙齿健康状况良好的患者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缺失牙两侧的基牙稳固，没有严重的牙周病或龋齿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患者对固定桥修复有充分的认知和配合</a:t>
                </a:r>
                <a:endParaRPr/>
              </a:p>
            </p:txBody>
          </p:sp>
          <p:sp>
            <p:nvSpPr>
              <p:cNvPr id="19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固定桥的工作原理及适应症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固定桥的材料选择</a:t>
                </a:r>
                <a:endParaRPr/>
              </a:p>
            </p:txBody>
          </p:sp>
          <p:sp>
            <p:nvSpPr>
              <p:cNvPr id="20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金属材料：如钴铬合金、钛合金等，具有良好的机械性能和耐腐蚀性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陶瓷材料：如氧化锆陶瓷，具有良好的美学性能和耐磨性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树脂材料：如复合树脂，具有良好的美观性和生物相容性</a:t>
                </a:r>
                <a:endParaRPr/>
              </a:p>
            </p:txBody>
          </p:sp>
          <p:sp>
            <p:nvSpPr>
              <p:cNvPr id="20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固定桥的材料要求</a:t>
                </a:r>
                <a:endParaRPr/>
              </a:p>
            </p:txBody>
          </p:sp>
          <p:sp>
            <p:nvSpPr>
              <p:cNvPr id="21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良好的机械性能：能够承受咀嚼力，保持固定桥的稳定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良好的生物相容性：对口腔组织无刺激，不会引起过敏反应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良好的美学性能：颜色、质地与天然牙相近，美观度高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良好的抗腐蚀性：在口腔环境中具有良好的抗腐蚀性能，延长固定桥的使用寿命</a:t>
                </a:r>
                <a:endParaRPr/>
              </a:p>
            </p:txBody>
          </p:sp>
          <p:sp>
            <p:nvSpPr>
              <p:cNvPr id="21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固定桥的材料选择与要求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口腔修复学固定桥的设计与制作</a:t>
            </a:r>
            <a:endParaRPr/>
          </a:p>
        </p:txBody>
      </p:sp>
      <p:sp>
        <p:nvSpPr>
          <p:cNvPr id="21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固定桥的设计原则</a:t>
                </a:r>
                <a:endParaRPr/>
              </a:p>
            </p:txBody>
          </p:sp>
          <p:sp>
            <p:nvSpPr>
              <p:cNvPr id="22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恢复咀嚼功能：根据患者的口腔情况和缺失牙的位置，设计合适的固定桥结构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保护余留牙：在设计固定桥时，应充分考虑余留牙的健康状况，避免对其造成损伤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美学要求：固定桥的颜色、形态应与周围天然牙协调一致，保持良好的美观效果</a:t>
                </a:r>
                <a:endParaRPr/>
              </a:p>
            </p:txBody>
          </p:sp>
          <p:sp>
            <p:nvSpPr>
              <p:cNvPr id="22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固定桥的设计方法</a:t>
                </a:r>
                <a:endParaRPr/>
              </a:p>
            </p:txBody>
          </p:sp>
          <p:sp>
            <p:nvSpPr>
              <p:cNvPr id="23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采用正常牙合关系进行设计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利用咬合纸进行咬合关系调整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结合患者的面型、年龄等因素进行个性化设计</a:t>
                </a:r>
                <a:endParaRPr/>
              </a:p>
            </p:txBody>
          </p:sp>
          <p:sp>
            <p:nvSpPr>
              <p:cNvPr id="23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固定桥的设计原则与方法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固定桥的制作工艺</a:t>
                </a:r>
                <a:endParaRPr/>
              </a:p>
            </p:txBody>
          </p:sp>
          <p:sp>
            <p:nvSpPr>
              <p:cNvPr id="24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制作模型：根据设计要求进行模型制作，包括口腔模型和咬合模型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制作牙冠：在模型上制作固定桥的牙冠部分，确保其形态、颜色与天然牙一致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制作牙根：根据牙槽骨的情况，制作固定桥的牙根部分，确保其与牙槽骨紧密贴合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连接牙冠与牙根：将牙冠与牙根连接在一起，形成一个完整的固定桥</a:t>
                </a:r>
                <a:endParaRPr/>
              </a:p>
            </p:txBody>
          </p:sp>
          <p:sp>
            <p:nvSpPr>
              <p:cNvPr id="24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固定桥的技术要点</a:t>
                </a:r>
                <a:endParaRPr/>
              </a:p>
            </p:txBody>
          </p:sp>
          <p:sp>
            <p:nvSpPr>
              <p:cNvPr id="24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确保牙冠与牙根的密合度：避免出现缝隙，影响固定桥的稳定性和美观度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准确恢复咬合关系：确保固定桥的咬合面与对颌牙紧密贴合，保持良好的咀嚼功能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保护余留牙：在制作固定桥时，避免对余留牙造成损伤，确保其健康</a:t>
                </a:r>
                <a:endParaRPr/>
              </a:p>
            </p:txBody>
          </p:sp>
          <p:sp>
            <p:nvSpPr>
              <p:cNvPr id="25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固定桥的制作工艺与技术要点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固定桥的试戴与调整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固定桥的试戴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将制作好的固定桥放入患者口腔，进行试戴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检查固定桥的牙冠与牙根的密合度、咬合关系、美观度等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调整固定桥的位置和形态，确保其符合设计要求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固定桥的调整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根据试戴结果，对固定桥进行必要的调整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如调整牙冠的高度、角度等，以恢复良好的咬合关系和美观度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如调整牙根的位置和深度，以确保其与牙槽骨紧密贴合</a:t>
                </a:r>
                <a:endParaRPr/>
              </a:p>
            </p:txBody>
          </p:sp>
          <p:pic>
            <p:nvPicPr>
              <p:cNvPr id="2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口腔修复学固定桥的临床技术与应用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口腔检查：评估患者的口腔健康状况，确保适合进行固定桥修复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取模：制作患者的口腔模型，为固定桥设计提供依据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设计固定桥：根据患者的口腔情况和模型，设计合适的固定桥结构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制作固定桥：在模型上制作固定桥，确保其形态、颜色与天然牙一致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试戴与调整：将制作好的固定桥放入患者口腔，进行试戴和调整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安装固定桥：将调整好的固定桥安装到患者的口腔中，完成修复</a:t>
                </a:r>
                <a:endParaRPr/>
              </a:p>
            </p:txBody>
          </p:sp>
          <p:sp>
            <p:nvSpPr>
              <p:cNvPr id="1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固定桥的临床操作步骤</a:t>
                </a:r>
                <a:endParaRPr/>
              </a:p>
            </p:txBody>
          </p:sp>
          <p:sp>
            <p:nvSpPr>
              <p:cNvPr id="1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准确评估患者的口腔情况：确保患者适合进行固定桥修复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熟练掌握固定桥的设计和制作技术：确保固定桥的质量和效果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注重与患者的沟通：确保患者对固定桥修复有充分的认知和配合</a:t>
                </a:r>
                <a:endParaRPr/>
              </a:p>
            </p:txBody>
          </p:sp>
          <p:sp>
            <p:nvSpPr>
              <p:cNvPr id="1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固定桥的临床技巧</a:t>
                </a:r>
                <a:endParaRPr/>
              </a:p>
            </p:txBody>
          </p:sp>
          <p:sp>
            <p:nvSpPr>
              <p:cNvPr id="2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固定桥的临床操作步骤与技巧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https://d.book118.com/195021100100011112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口腔修复学固定桥技术全面解析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2024-09-18T11:10:59.223</cp:lastPrinted>
  <dcterms:created xsi:type="dcterms:W3CDTF">2024-09-18T03:10:59Z</dcterms:created>
  <dcterms:modified xsi:type="dcterms:W3CDTF">2024-09-18T03:11:01Z</dcterms:modified>
</cp:coreProperties>
</file>