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C5CA5-ABC8-4637-8EA9-F9F61727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AF3A-0DB8-48A1-B703-F74D81E6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A60A-80C7-419E-AE2D-8944A8EE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14788-9103-470A-96C3-35288022B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73289-A2C9-49B9-A959-EB0D6A7C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73774-4120-426F-85C7-06909AC0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96957-89EC-4D9C-B17E-99E06C72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8CCA7-0B2E-4748-951F-31A481AA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17903-C482-40E6-B3EB-873388D9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D9722-3BB0-4E74-8FDE-1487F69C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C10D7-5C39-4AF4-968C-81EA5EA9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23321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无菌外科切口护理常规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切口护理基础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术后切口护理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特殊情况切口护理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切口并发症预防与处理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切口护理基础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手术时未接触或仅接触人体无菌组织，如甲状腺大部切除术。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清洁切口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污染切口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感染切口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手术时接触了人体有菌组织，如阑尾切除术。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手术时已存在感染，如脓肿切开引流术。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切口类型与特点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手术后1-3天，切口出现红肿、疼痛，渗出物增多。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08" b="7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手术后4-14天，切口边缘逐渐向中心生长，形成肉芽组织。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增生期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手术后15天至数月，肉芽组织逐渐成熟为纤维结缔组织，形成瘢痕。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切口愈合过程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切口护理的重要性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保持切口清洁干燥，及时更换敷料，避免细菌滋生。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提供适宜的愈合环境，减轻切口张力，避免剧烈活动。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适当的护理措施可以减轻术后疼痛，提高患者舒适度。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正确的护理可以预防切口裂开、脂肪液化等并发症的发生。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保持手术室环境整洁，定期进行卫生清洁和消毒，减少室内细菌数量。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使用空气净化器和紫外线消毒设备，对手术室空气进行过滤和消毒，确保空气洁净度。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空气净化与消毒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严格控制手术室进出人员，减少人员流动，降低交叉感染的风险。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限制人员进出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手术室无菌管理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52" r="15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手术器械在使用前需进行彻底清洗，去除污渍和细菌，然后进行高温或紫外线消毒，确保无菌状态。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器械清洗与消毒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无菌敷料应在无菌环境下进行准备，确保无菌状态，并存放在干燥、清洁的环境中。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手术器械与敷料无菌处理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手术人员在进入手术室前应进行严格的洗手和手臂消毒，确保手部和前臂无菌。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手术人员需穿戴口罩、帽子、手术衣和无菌手套等个人防护装备，确保身体各部位无菌。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手术人员无菌准备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着装要求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洗手与消毒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手术过程中应遵循无菌操作原则，避免交叉感染，确保患者安全。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避免交叉感染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如手套破损或敷料污染，应及时更换，保持手术区域的无菌状态。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及时更换手套和敷料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手术过程中的无菌原则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术后切口护理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https://d.book118.com/195023321313011044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2024-09-07T10:07:17.796</cp:lastPrinted>
  <dcterms:created xsi:type="dcterms:W3CDTF">2024-09-07T02:07:17Z</dcterms:created>
  <dcterms:modified xsi:type="dcterms:W3CDTF">2024-09-07T02:07:19Z</dcterms:modified>
</cp:coreProperties>
</file>